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39"/>
  </p:notesMasterIdLst>
  <p:handoutMasterIdLst>
    <p:handoutMasterId r:id="rId40"/>
  </p:handoutMasterIdLst>
  <p:sldIdLst>
    <p:sldId id="350" r:id="rId5"/>
    <p:sldId id="352" r:id="rId6"/>
    <p:sldId id="361" r:id="rId7"/>
    <p:sldId id="386" r:id="rId8"/>
    <p:sldId id="390" r:id="rId9"/>
    <p:sldId id="334" r:id="rId10"/>
    <p:sldId id="354" r:id="rId11"/>
    <p:sldId id="388" r:id="rId12"/>
    <p:sldId id="389" r:id="rId13"/>
    <p:sldId id="365" r:id="rId14"/>
    <p:sldId id="369" r:id="rId15"/>
    <p:sldId id="367" r:id="rId16"/>
    <p:sldId id="371" r:id="rId17"/>
    <p:sldId id="366" r:id="rId18"/>
    <p:sldId id="370" r:id="rId19"/>
    <p:sldId id="372" r:id="rId20"/>
    <p:sldId id="373" r:id="rId21"/>
    <p:sldId id="374" r:id="rId22"/>
    <p:sldId id="375" r:id="rId23"/>
    <p:sldId id="376" r:id="rId24"/>
    <p:sldId id="353" r:id="rId25"/>
    <p:sldId id="378" r:id="rId26"/>
    <p:sldId id="391" r:id="rId27"/>
    <p:sldId id="392" r:id="rId28"/>
    <p:sldId id="377" r:id="rId29"/>
    <p:sldId id="379" r:id="rId30"/>
    <p:sldId id="382" r:id="rId31"/>
    <p:sldId id="384" r:id="rId32"/>
    <p:sldId id="393" r:id="rId33"/>
    <p:sldId id="383" r:id="rId34"/>
    <p:sldId id="394" r:id="rId35"/>
    <p:sldId id="381" r:id="rId36"/>
    <p:sldId id="364" r:id="rId37"/>
    <p:sldId id="343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4" autoAdjust="0"/>
    <p:restoredTop sz="95226" autoAdjust="0"/>
  </p:normalViewPr>
  <p:slideViewPr>
    <p:cSldViewPr snapToGrid="0">
      <p:cViewPr varScale="1">
        <p:scale>
          <a:sx n="114" d="100"/>
          <a:sy n="114" d="100"/>
        </p:scale>
        <p:origin x="4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98808A-F13E-440A-B07E-12D1EEBA406A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A01FF0-7ECB-4F47-B53B-0134B91AD7A4}">
      <dgm:prSet/>
      <dgm:spPr/>
      <dgm:t>
        <a:bodyPr/>
        <a:lstStyle/>
        <a:p>
          <a:r>
            <a:rPr lang="fa-IR" b="1"/>
            <a:t>تقسیم داده‌ها به ۳۰ درصد تست و ۷۰ درصد آموزش</a:t>
          </a:r>
          <a:endParaRPr lang="en-US"/>
        </a:p>
      </dgm:t>
    </dgm:pt>
    <dgm:pt modelId="{0AB9BB7A-DC1D-41C5-B38E-F89EC190564F}" type="parTrans" cxnId="{2638E936-CCFA-4154-BEC6-EC548786CE4F}">
      <dgm:prSet/>
      <dgm:spPr/>
      <dgm:t>
        <a:bodyPr/>
        <a:lstStyle/>
        <a:p>
          <a:endParaRPr lang="en-US"/>
        </a:p>
      </dgm:t>
    </dgm:pt>
    <dgm:pt modelId="{D44CB465-DACF-489A-9BA1-11056F1523B9}" type="sibTrans" cxnId="{2638E936-CCFA-4154-BEC6-EC548786CE4F}">
      <dgm:prSet/>
      <dgm:spPr/>
      <dgm:t>
        <a:bodyPr/>
        <a:lstStyle/>
        <a:p>
          <a:endParaRPr lang="en-US"/>
        </a:p>
      </dgm:t>
    </dgm:pt>
    <dgm:pt modelId="{7B6D7426-BC71-484B-A78A-2BF201890734}">
      <dgm:prSet/>
      <dgm:spPr/>
      <dgm:t>
        <a:bodyPr/>
        <a:lstStyle/>
        <a:p>
          <a:pPr rtl="1"/>
          <a:r>
            <a:rPr lang="en-US" b="1" dirty="0"/>
            <a:t>cross validation</a:t>
          </a:r>
          <a:endParaRPr lang="en-US" dirty="0"/>
        </a:p>
      </dgm:t>
    </dgm:pt>
    <dgm:pt modelId="{FFBBD2FA-60B3-4246-B30B-ED551F5586F0}" type="parTrans" cxnId="{46A003F9-F247-4FF0-95FC-D7E9A84616C2}">
      <dgm:prSet/>
      <dgm:spPr/>
      <dgm:t>
        <a:bodyPr/>
        <a:lstStyle/>
        <a:p>
          <a:endParaRPr lang="en-US"/>
        </a:p>
      </dgm:t>
    </dgm:pt>
    <dgm:pt modelId="{8CF64FF9-13BB-4652-A6FC-4709959859DC}" type="sibTrans" cxnId="{46A003F9-F247-4FF0-95FC-D7E9A84616C2}">
      <dgm:prSet/>
      <dgm:spPr/>
      <dgm:t>
        <a:bodyPr/>
        <a:lstStyle/>
        <a:p>
          <a:endParaRPr lang="en-US"/>
        </a:p>
      </dgm:t>
    </dgm:pt>
    <dgm:pt modelId="{B202EEE0-15C0-48D1-9ECC-5C20ED9F2BB6}">
      <dgm:prSet/>
      <dgm:spPr/>
      <dgm:t>
        <a:bodyPr/>
        <a:lstStyle/>
        <a:p>
          <a:r>
            <a:rPr lang="fa-IR" b="1"/>
            <a:t>بالانس داده‌ها با </a:t>
          </a:r>
          <a:r>
            <a:rPr lang="en-US" b="1"/>
            <a:t>standard scaler</a:t>
          </a:r>
          <a:endParaRPr lang="en-US"/>
        </a:p>
      </dgm:t>
    </dgm:pt>
    <dgm:pt modelId="{E1B1E99F-D40E-45B3-ADC0-DA57DC8A4F32}" type="parTrans" cxnId="{FE73B3CF-6391-4E02-BA81-6E80F45C829C}">
      <dgm:prSet/>
      <dgm:spPr/>
      <dgm:t>
        <a:bodyPr/>
        <a:lstStyle/>
        <a:p>
          <a:endParaRPr lang="en-US"/>
        </a:p>
      </dgm:t>
    </dgm:pt>
    <dgm:pt modelId="{22E0153B-3EBF-4C3A-BB28-F899081383CF}" type="sibTrans" cxnId="{FE73B3CF-6391-4E02-BA81-6E80F45C829C}">
      <dgm:prSet/>
      <dgm:spPr/>
      <dgm:t>
        <a:bodyPr/>
        <a:lstStyle/>
        <a:p>
          <a:endParaRPr lang="en-US"/>
        </a:p>
      </dgm:t>
    </dgm:pt>
    <dgm:pt modelId="{916A3321-4A93-4FEF-BE92-12F1B3036523}" type="pres">
      <dgm:prSet presAssocID="{A598808A-F13E-440A-B07E-12D1EEBA406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CD05D84-0355-44F9-BDB9-5F93963CF368}" type="pres">
      <dgm:prSet presAssocID="{FBA01FF0-7ECB-4F47-B53B-0134B91AD7A4}" presName="hierRoot1" presStyleCnt="0"/>
      <dgm:spPr/>
    </dgm:pt>
    <dgm:pt modelId="{1EE6F3BF-D762-4561-91A3-24962D77A686}" type="pres">
      <dgm:prSet presAssocID="{FBA01FF0-7ECB-4F47-B53B-0134B91AD7A4}" presName="composite" presStyleCnt="0"/>
      <dgm:spPr/>
    </dgm:pt>
    <dgm:pt modelId="{EF1A583C-6731-43FB-9E0D-FF9BE5B78D8F}" type="pres">
      <dgm:prSet presAssocID="{FBA01FF0-7ECB-4F47-B53B-0134B91AD7A4}" presName="background" presStyleLbl="node0" presStyleIdx="0" presStyleCnt="3"/>
      <dgm:spPr/>
    </dgm:pt>
    <dgm:pt modelId="{AFEDAEEE-13E1-4C97-A86D-D73FAA7694D7}" type="pres">
      <dgm:prSet presAssocID="{FBA01FF0-7ECB-4F47-B53B-0134B91AD7A4}" presName="text" presStyleLbl="fgAcc0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50BDDCB-00B6-4E4D-84A2-3BCAEF9066EE}" type="pres">
      <dgm:prSet presAssocID="{FBA01FF0-7ECB-4F47-B53B-0134B91AD7A4}" presName="hierChild2" presStyleCnt="0"/>
      <dgm:spPr/>
    </dgm:pt>
    <dgm:pt modelId="{FB998219-F3A7-4B85-A327-D494D9A1AF8F}" type="pres">
      <dgm:prSet presAssocID="{7B6D7426-BC71-484B-A78A-2BF201890734}" presName="hierRoot1" presStyleCnt="0"/>
      <dgm:spPr/>
    </dgm:pt>
    <dgm:pt modelId="{97709834-BAE9-4F70-AFE2-A662BF1B390E}" type="pres">
      <dgm:prSet presAssocID="{7B6D7426-BC71-484B-A78A-2BF201890734}" presName="composite" presStyleCnt="0"/>
      <dgm:spPr/>
    </dgm:pt>
    <dgm:pt modelId="{F7020A6B-700E-4878-A3D2-91DD7AD68E43}" type="pres">
      <dgm:prSet presAssocID="{7B6D7426-BC71-484B-A78A-2BF201890734}" presName="background" presStyleLbl="node0" presStyleIdx="1" presStyleCnt="3"/>
      <dgm:spPr/>
    </dgm:pt>
    <dgm:pt modelId="{F679ADD1-FDFA-4CF4-92B2-559BD931EB8D}" type="pres">
      <dgm:prSet presAssocID="{7B6D7426-BC71-484B-A78A-2BF201890734}" presName="text" presStyleLbl="fgAcc0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E7FB79C-B9D9-429C-A1AC-B8C1E6E287F5}" type="pres">
      <dgm:prSet presAssocID="{7B6D7426-BC71-484B-A78A-2BF201890734}" presName="hierChild2" presStyleCnt="0"/>
      <dgm:spPr/>
    </dgm:pt>
    <dgm:pt modelId="{F0ABB59B-5166-4DB9-9BC9-AC3CC98DF618}" type="pres">
      <dgm:prSet presAssocID="{B202EEE0-15C0-48D1-9ECC-5C20ED9F2BB6}" presName="hierRoot1" presStyleCnt="0"/>
      <dgm:spPr/>
    </dgm:pt>
    <dgm:pt modelId="{9C391FC7-6BEB-41BD-9414-01BFAFB48087}" type="pres">
      <dgm:prSet presAssocID="{B202EEE0-15C0-48D1-9ECC-5C20ED9F2BB6}" presName="composite" presStyleCnt="0"/>
      <dgm:spPr/>
    </dgm:pt>
    <dgm:pt modelId="{F1EB8B26-A819-4DF3-8259-7B5B120FD3B1}" type="pres">
      <dgm:prSet presAssocID="{B202EEE0-15C0-48D1-9ECC-5C20ED9F2BB6}" presName="background" presStyleLbl="node0" presStyleIdx="2" presStyleCnt="3"/>
      <dgm:spPr/>
    </dgm:pt>
    <dgm:pt modelId="{1D134C43-5521-47A5-B4E8-89632C8CD77B}" type="pres">
      <dgm:prSet presAssocID="{B202EEE0-15C0-48D1-9ECC-5C20ED9F2BB6}" presName="text" presStyleLbl="fgAcc0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7254F57-E92C-4629-B703-E292E73C3B3F}" type="pres">
      <dgm:prSet presAssocID="{B202EEE0-15C0-48D1-9ECC-5C20ED9F2BB6}" presName="hierChild2" presStyleCnt="0"/>
      <dgm:spPr/>
    </dgm:pt>
  </dgm:ptLst>
  <dgm:cxnLst>
    <dgm:cxn modelId="{7F213307-13E5-4C83-9CBA-A58AF74A10B9}" type="presOf" srcId="{A598808A-F13E-440A-B07E-12D1EEBA406A}" destId="{916A3321-4A93-4FEF-BE92-12F1B3036523}" srcOrd="0" destOrd="0" presId="urn:microsoft.com/office/officeart/2005/8/layout/hierarchy1"/>
    <dgm:cxn modelId="{46A003F9-F247-4FF0-95FC-D7E9A84616C2}" srcId="{A598808A-F13E-440A-B07E-12D1EEBA406A}" destId="{7B6D7426-BC71-484B-A78A-2BF201890734}" srcOrd="1" destOrd="0" parTransId="{FFBBD2FA-60B3-4246-B30B-ED551F5586F0}" sibTransId="{8CF64FF9-13BB-4652-A6FC-4709959859DC}"/>
    <dgm:cxn modelId="{2638E936-CCFA-4154-BEC6-EC548786CE4F}" srcId="{A598808A-F13E-440A-B07E-12D1EEBA406A}" destId="{FBA01FF0-7ECB-4F47-B53B-0134B91AD7A4}" srcOrd="0" destOrd="0" parTransId="{0AB9BB7A-DC1D-41C5-B38E-F89EC190564F}" sibTransId="{D44CB465-DACF-489A-9BA1-11056F1523B9}"/>
    <dgm:cxn modelId="{0108A953-67DB-4389-B499-8A520D108333}" type="presOf" srcId="{FBA01FF0-7ECB-4F47-B53B-0134B91AD7A4}" destId="{AFEDAEEE-13E1-4C97-A86D-D73FAA7694D7}" srcOrd="0" destOrd="0" presId="urn:microsoft.com/office/officeart/2005/8/layout/hierarchy1"/>
    <dgm:cxn modelId="{6C84C348-6610-468A-87E9-CACDF759367A}" type="presOf" srcId="{7B6D7426-BC71-484B-A78A-2BF201890734}" destId="{F679ADD1-FDFA-4CF4-92B2-559BD931EB8D}" srcOrd="0" destOrd="0" presId="urn:microsoft.com/office/officeart/2005/8/layout/hierarchy1"/>
    <dgm:cxn modelId="{259EAA26-F6CC-4DFC-8736-B5E3A1A461EA}" type="presOf" srcId="{B202EEE0-15C0-48D1-9ECC-5C20ED9F2BB6}" destId="{1D134C43-5521-47A5-B4E8-89632C8CD77B}" srcOrd="0" destOrd="0" presId="urn:microsoft.com/office/officeart/2005/8/layout/hierarchy1"/>
    <dgm:cxn modelId="{FE73B3CF-6391-4E02-BA81-6E80F45C829C}" srcId="{A598808A-F13E-440A-B07E-12D1EEBA406A}" destId="{B202EEE0-15C0-48D1-9ECC-5C20ED9F2BB6}" srcOrd="2" destOrd="0" parTransId="{E1B1E99F-D40E-45B3-ADC0-DA57DC8A4F32}" sibTransId="{22E0153B-3EBF-4C3A-BB28-F899081383CF}"/>
    <dgm:cxn modelId="{9CA98CF9-6606-4F0A-9F7E-302293A80C5D}" type="presParOf" srcId="{916A3321-4A93-4FEF-BE92-12F1B3036523}" destId="{4CD05D84-0355-44F9-BDB9-5F93963CF368}" srcOrd="0" destOrd="0" presId="urn:microsoft.com/office/officeart/2005/8/layout/hierarchy1"/>
    <dgm:cxn modelId="{68835859-EB71-4C0C-9AD1-73978A8C0F69}" type="presParOf" srcId="{4CD05D84-0355-44F9-BDB9-5F93963CF368}" destId="{1EE6F3BF-D762-4561-91A3-24962D77A686}" srcOrd="0" destOrd="0" presId="urn:microsoft.com/office/officeart/2005/8/layout/hierarchy1"/>
    <dgm:cxn modelId="{95AC2B0A-C967-4860-BEAD-34FDC6AF6F74}" type="presParOf" srcId="{1EE6F3BF-D762-4561-91A3-24962D77A686}" destId="{EF1A583C-6731-43FB-9E0D-FF9BE5B78D8F}" srcOrd="0" destOrd="0" presId="urn:microsoft.com/office/officeart/2005/8/layout/hierarchy1"/>
    <dgm:cxn modelId="{EB51B073-12D9-4B07-8398-676149FBF9E0}" type="presParOf" srcId="{1EE6F3BF-D762-4561-91A3-24962D77A686}" destId="{AFEDAEEE-13E1-4C97-A86D-D73FAA7694D7}" srcOrd="1" destOrd="0" presId="urn:microsoft.com/office/officeart/2005/8/layout/hierarchy1"/>
    <dgm:cxn modelId="{5579D474-4A12-47A7-AE58-F28B390A96E1}" type="presParOf" srcId="{4CD05D84-0355-44F9-BDB9-5F93963CF368}" destId="{350BDDCB-00B6-4E4D-84A2-3BCAEF9066EE}" srcOrd="1" destOrd="0" presId="urn:microsoft.com/office/officeart/2005/8/layout/hierarchy1"/>
    <dgm:cxn modelId="{EED3AD4C-E3CF-41E9-81C6-D96B6970D206}" type="presParOf" srcId="{916A3321-4A93-4FEF-BE92-12F1B3036523}" destId="{FB998219-F3A7-4B85-A327-D494D9A1AF8F}" srcOrd="1" destOrd="0" presId="urn:microsoft.com/office/officeart/2005/8/layout/hierarchy1"/>
    <dgm:cxn modelId="{DF2D05F4-F278-451F-B6F1-BAFBEF8DA1FB}" type="presParOf" srcId="{FB998219-F3A7-4B85-A327-D494D9A1AF8F}" destId="{97709834-BAE9-4F70-AFE2-A662BF1B390E}" srcOrd="0" destOrd="0" presId="urn:microsoft.com/office/officeart/2005/8/layout/hierarchy1"/>
    <dgm:cxn modelId="{CB5E03ED-15E1-459E-A4D2-D062E64A3B17}" type="presParOf" srcId="{97709834-BAE9-4F70-AFE2-A662BF1B390E}" destId="{F7020A6B-700E-4878-A3D2-91DD7AD68E43}" srcOrd="0" destOrd="0" presId="urn:microsoft.com/office/officeart/2005/8/layout/hierarchy1"/>
    <dgm:cxn modelId="{4E1D1F4F-3D1F-4794-A1EE-7EBAB28AF33A}" type="presParOf" srcId="{97709834-BAE9-4F70-AFE2-A662BF1B390E}" destId="{F679ADD1-FDFA-4CF4-92B2-559BD931EB8D}" srcOrd="1" destOrd="0" presId="urn:microsoft.com/office/officeart/2005/8/layout/hierarchy1"/>
    <dgm:cxn modelId="{74406CA5-D186-45E6-9FF4-31FCB50BCAAA}" type="presParOf" srcId="{FB998219-F3A7-4B85-A327-D494D9A1AF8F}" destId="{8E7FB79C-B9D9-429C-A1AC-B8C1E6E287F5}" srcOrd="1" destOrd="0" presId="urn:microsoft.com/office/officeart/2005/8/layout/hierarchy1"/>
    <dgm:cxn modelId="{1E9786EA-F914-4B1F-A2DD-26E025261078}" type="presParOf" srcId="{916A3321-4A93-4FEF-BE92-12F1B3036523}" destId="{F0ABB59B-5166-4DB9-9BC9-AC3CC98DF618}" srcOrd="2" destOrd="0" presId="urn:microsoft.com/office/officeart/2005/8/layout/hierarchy1"/>
    <dgm:cxn modelId="{7B1B0055-E59F-49A9-AC9A-8E2DA67AB8D9}" type="presParOf" srcId="{F0ABB59B-5166-4DB9-9BC9-AC3CC98DF618}" destId="{9C391FC7-6BEB-41BD-9414-01BFAFB48087}" srcOrd="0" destOrd="0" presId="urn:microsoft.com/office/officeart/2005/8/layout/hierarchy1"/>
    <dgm:cxn modelId="{3D36022A-61F8-4A9E-95B7-0FE9C8B846EA}" type="presParOf" srcId="{9C391FC7-6BEB-41BD-9414-01BFAFB48087}" destId="{F1EB8B26-A819-4DF3-8259-7B5B120FD3B1}" srcOrd="0" destOrd="0" presId="urn:microsoft.com/office/officeart/2005/8/layout/hierarchy1"/>
    <dgm:cxn modelId="{954DD67A-627B-4996-B3CD-35F624D2479C}" type="presParOf" srcId="{9C391FC7-6BEB-41BD-9414-01BFAFB48087}" destId="{1D134C43-5521-47A5-B4E8-89632C8CD77B}" srcOrd="1" destOrd="0" presId="urn:microsoft.com/office/officeart/2005/8/layout/hierarchy1"/>
    <dgm:cxn modelId="{E7098E9F-867D-4490-AA12-22136D818EF5}" type="presParOf" srcId="{F0ABB59B-5166-4DB9-9BC9-AC3CC98DF618}" destId="{37254F57-E92C-4629-B703-E292E73C3B3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98808A-F13E-440A-B07E-12D1EEBA406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6D7426-BC71-484B-A78A-2BF201890734}">
      <dgm:prSet/>
      <dgm:spPr/>
      <dgm:t>
        <a:bodyPr/>
        <a:lstStyle/>
        <a:p>
          <a:pPr rtl="1"/>
          <a:r>
            <a:rPr lang="fa-IR" dirty="0">
              <a:solidFill>
                <a:srgbClr val="FF0000"/>
              </a:solidFill>
            </a:rPr>
            <a:t>خوشه بندی</a:t>
          </a:r>
          <a:endParaRPr lang="en-US" dirty="0">
            <a:solidFill>
              <a:srgbClr val="FF0000"/>
            </a:solidFill>
          </a:endParaRPr>
        </a:p>
      </dgm:t>
    </dgm:pt>
    <dgm:pt modelId="{FFBBD2FA-60B3-4246-B30B-ED551F5586F0}" type="parTrans" cxnId="{46A003F9-F247-4FF0-95FC-D7E9A84616C2}">
      <dgm:prSet/>
      <dgm:spPr/>
      <dgm:t>
        <a:bodyPr/>
        <a:lstStyle/>
        <a:p>
          <a:endParaRPr lang="en-US"/>
        </a:p>
      </dgm:t>
    </dgm:pt>
    <dgm:pt modelId="{8CF64FF9-13BB-4652-A6FC-4709959859DC}" type="sibTrans" cxnId="{46A003F9-F247-4FF0-95FC-D7E9A84616C2}">
      <dgm:prSet/>
      <dgm:spPr/>
      <dgm:t>
        <a:bodyPr/>
        <a:lstStyle/>
        <a:p>
          <a:endParaRPr lang="en-US"/>
        </a:p>
      </dgm:t>
    </dgm:pt>
    <dgm:pt modelId="{B202EEE0-15C0-48D1-9ECC-5C20ED9F2BB6}">
      <dgm:prSet/>
      <dgm:spPr/>
      <dgm:t>
        <a:bodyPr/>
        <a:lstStyle/>
        <a:p>
          <a:r>
            <a:rPr lang="fa-IR" dirty="0">
              <a:solidFill>
                <a:srgbClr val="FF0000"/>
              </a:solidFill>
            </a:rPr>
            <a:t>دسته بندی</a:t>
          </a:r>
          <a:endParaRPr lang="en-US" dirty="0">
            <a:solidFill>
              <a:srgbClr val="FF0000"/>
            </a:solidFill>
          </a:endParaRPr>
        </a:p>
      </dgm:t>
    </dgm:pt>
    <dgm:pt modelId="{E1B1E99F-D40E-45B3-ADC0-DA57DC8A4F32}" type="parTrans" cxnId="{FE73B3CF-6391-4E02-BA81-6E80F45C829C}">
      <dgm:prSet/>
      <dgm:spPr/>
      <dgm:t>
        <a:bodyPr/>
        <a:lstStyle/>
        <a:p>
          <a:endParaRPr lang="en-US"/>
        </a:p>
      </dgm:t>
    </dgm:pt>
    <dgm:pt modelId="{22E0153B-3EBF-4C3A-BB28-F899081383CF}" type="sibTrans" cxnId="{FE73B3CF-6391-4E02-BA81-6E80F45C829C}">
      <dgm:prSet/>
      <dgm:spPr/>
      <dgm:t>
        <a:bodyPr/>
        <a:lstStyle/>
        <a:p>
          <a:endParaRPr lang="en-US"/>
        </a:p>
      </dgm:t>
    </dgm:pt>
    <dgm:pt modelId="{9CD97EE2-A91B-4BBD-A03C-F927DA17161E}" type="pres">
      <dgm:prSet presAssocID="{A598808A-F13E-440A-B07E-12D1EEBA406A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D0AA471-246C-486E-A7AA-1EBB911A862B}" type="pres">
      <dgm:prSet presAssocID="{7B6D7426-BC71-484B-A78A-2BF201890734}" presName="parentLin" presStyleCnt="0"/>
      <dgm:spPr/>
    </dgm:pt>
    <dgm:pt modelId="{E1C64850-A592-477C-9818-9E7D7C508489}" type="pres">
      <dgm:prSet presAssocID="{7B6D7426-BC71-484B-A78A-2BF201890734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C01DB8CD-384E-4769-8489-8648037062CC}" type="pres">
      <dgm:prSet presAssocID="{7B6D7426-BC71-484B-A78A-2BF201890734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4DD1F6-4DAD-4B6D-9947-A603BA302064}" type="pres">
      <dgm:prSet presAssocID="{7B6D7426-BC71-484B-A78A-2BF201890734}" presName="negativeSpace" presStyleCnt="0"/>
      <dgm:spPr/>
    </dgm:pt>
    <dgm:pt modelId="{E390C9A8-393A-4942-847E-D3C0E97466E9}" type="pres">
      <dgm:prSet presAssocID="{7B6D7426-BC71-484B-A78A-2BF201890734}" presName="childText" presStyleLbl="conFgAcc1" presStyleIdx="0" presStyleCnt="2">
        <dgm:presLayoutVars>
          <dgm:bulletEnabled val="1"/>
        </dgm:presLayoutVars>
      </dgm:prSet>
      <dgm:spPr/>
    </dgm:pt>
    <dgm:pt modelId="{6C2F4881-639F-4594-AE0F-7A01BDD6242F}" type="pres">
      <dgm:prSet presAssocID="{8CF64FF9-13BB-4652-A6FC-4709959859DC}" presName="spaceBetweenRectangles" presStyleCnt="0"/>
      <dgm:spPr/>
    </dgm:pt>
    <dgm:pt modelId="{3E404465-B4F1-4B2A-9C00-19C44A2AA41E}" type="pres">
      <dgm:prSet presAssocID="{B202EEE0-15C0-48D1-9ECC-5C20ED9F2BB6}" presName="parentLin" presStyleCnt="0"/>
      <dgm:spPr/>
    </dgm:pt>
    <dgm:pt modelId="{3D075B8A-C852-4DD2-94C7-FE6E53C3DB44}" type="pres">
      <dgm:prSet presAssocID="{B202EEE0-15C0-48D1-9ECC-5C20ED9F2BB6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2BD5C6EA-1B33-4125-860F-28D9C2EC8D07}" type="pres">
      <dgm:prSet presAssocID="{B202EEE0-15C0-48D1-9ECC-5C20ED9F2BB6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B9631F-D9FA-478F-A663-A3BC32121069}" type="pres">
      <dgm:prSet presAssocID="{B202EEE0-15C0-48D1-9ECC-5C20ED9F2BB6}" presName="negativeSpace" presStyleCnt="0"/>
      <dgm:spPr/>
    </dgm:pt>
    <dgm:pt modelId="{1E35B82C-E5CE-4DE2-85C7-CDD4176DC3AC}" type="pres">
      <dgm:prSet presAssocID="{B202EEE0-15C0-48D1-9ECC-5C20ED9F2BB6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FC6B74C-8212-4F07-BA4A-5394BA19D1A3}" type="presOf" srcId="{A598808A-F13E-440A-B07E-12D1EEBA406A}" destId="{9CD97EE2-A91B-4BBD-A03C-F927DA17161E}" srcOrd="0" destOrd="0" presId="urn:microsoft.com/office/officeart/2005/8/layout/list1"/>
    <dgm:cxn modelId="{46A003F9-F247-4FF0-95FC-D7E9A84616C2}" srcId="{A598808A-F13E-440A-B07E-12D1EEBA406A}" destId="{7B6D7426-BC71-484B-A78A-2BF201890734}" srcOrd="0" destOrd="0" parTransId="{FFBBD2FA-60B3-4246-B30B-ED551F5586F0}" sibTransId="{8CF64FF9-13BB-4652-A6FC-4709959859DC}"/>
    <dgm:cxn modelId="{B4BE0921-9A9F-42FE-BD0D-56EAB467EE06}" type="presOf" srcId="{B202EEE0-15C0-48D1-9ECC-5C20ED9F2BB6}" destId="{3D075B8A-C852-4DD2-94C7-FE6E53C3DB44}" srcOrd="0" destOrd="0" presId="urn:microsoft.com/office/officeart/2005/8/layout/list1"/>
    <dgm:cxn modelId="{B0AF2EE4-09D2-4B6E-8145-E559863ABB71}" type="presOf" srcId="{7B6D7426-BC71-484B-A78A-2BF201890734}" destId="{C01DB8CD-384E-4769-8489-8648037062CC}" srcOrd="1" destOrd="0" presId="urn:microsoft.com/office/officeart/2005/8/layout/list1"/>
    <dgm:cxn modelId="{05CFA6B4-CFC0-4D70-95A3-E15273A19947}" type="presOf" srcId="{B202EEE0-15C0-48D1-9ECC-5C20ED9F2BB6}" destId="{2BD5C6EA-1B33-4125-860F-28D9C2EC8D07}" srcOrd="1" destOrd="0" presId="urn:microsoft.com/office/officeart/2005/8/layout/list1"/>
    <dgm:cxn modelId="{E671A2F2-2730-4649-89F2-312981D77FE2}" type="presOf" srcId="{7B6D7426-BC71-484B-A78A-2BF201890734}" destId="{E1C64850-A592-477C-9818-9E7D7C508489}" srcOrd="0" destOrd="0" presId="urn:microsoft.com/office/officeart/2005/8/layout/list1"/>
    <dgm:cxn modelId="{FE73B3CF-6391-4E02-BA81-6E80F45C829C}" srcId="{A598808A-F13E-440A-B07E-12D1EEBA406A}" destId="{B202EEE0-15C0-48D1-9ECC-5C20ED9F2BB6}" srcOrd="1" destOrd="0" parTransId="{E1B1E99F-D40E-45B3-ADC0-DA57DC8A4F32}" sibTransId="{22E0153B-3EBF-4C3A-BB28-F899081383CF}"/>
    <dgm:cxn modelId="{D6BBC88C-DBCD-4595-8C7D-658DE5D0ABF8}" type="presParOf" srcId="{9CD97EE2-A91B-4BBD-A03C-F927DA17161E}" destId="{4D0AA471-246C-486E-A7AA-1EBB911A862B}" srcOrd="0" destOrd="0" presId="urn:microsoft.com/office/officeart/2005/8/layout/list1"/>
    <dgm:cxn modelId="{FA0FD291-F02E-4043-A7F8-D240C05EED03}" type="presParOf" srcId="{4D0AA471-246C-486E-A7AA-1EBB911A862B}" destId="{E1C64850-A592-477C-9818-9E7D7C508489}" srcOrd="0" destOrd="0" presId="urn:microsoft.com/office/officeart/2005/8/layout/list1"/>
    <dgm:cxn modelId="{3A8EFF41-A0E2-4552-BA71-BC98D61B6BD7}" type="presParOf" srcId="{4D0AA471-246C-486E-A7AA-1EBB911A862B}" destId="{C01DB8CD-384E-4769-8489-8648037062CC}" srcOrd="1" destOrd="0" presId="urn:microsoft.com/office/officeart/2005/8/layout/list1"/>
    <dgm:cxn modelId="{28677C53-408B-4084-97ED-5F9FC53A8093}" type="presParOf" srcId="{9CD97EE2-A91B-4BBD-A03C-F927DA17161E}" destId="{304DD1F6-4DAD-4B6D-9947-A603BA302064}" srcOrd="1" destOrd="0" presId="urn:microsoft.com/office/officeart/2005/8/layout/list1"/>
    <dgm:cxn modelId="{99187205-6ECD-453E-A307-355F7D001384}" type="presParOf" srcId="{9CD97EE2-A91B-4BBD-A03C-F927DA17161E}" destId="{E390C9A8-393A-4942-847E-D3C0E97466E9}" srcOrd="2" destOrd="0" presId="urn:microsoft.com/office/officeart/2005/8/layout/list1"/>
    <dgm:cxn modelId="{FA7984EE-63C3-40E2-A08E-D17E47E3E7D8}" type="presParOf" srcId="{9CD97EE2-A91B-4BBD-A03C-F927DA17161E}" destId="{6C2F4881-639F-4594-AE0F-7A01BDD6242F}" srcOrd="3" destOrd="0" presId="urn:microsoft.com/office/officeart/2005/8/layout/list1"/>
    <dgm:cxn modelId="{296DD83B-F452-438F-8F6E-AF280263E433}" type="presParOf" srcId="{9CD97EE2-A91B-4BBD-A03C-F927DA17161E}" destId="{3E404465-B4F1-4B2A-9C00-19C44A2AA41E}" srcOrd="4" destOrd="0" presId="urn:microsoft.com/office/officeart/2005/8/layout/list1"/>
    <dgm:cxn modelId="{319B80F7-7873-4749-B440-4581BC0B0FE3}" type="presParOf" srcId="{3E404465-B4F1-4B2A-9C00-19C44A2AA41E}" destId="{3D075B8A-C852-4DD2-94C7-FE6E53C3DB44}" srcOrd="0" destOrd="0" presId="urn:microsoft.com/office/officeart/2005/8/layout/list1"/>
    <dgm:cxn modelId="{4A4DF0E9-6C4F-48A4-810D-AF435FC334E5}" type="presParOf" srcId="{3E404465-B4F1-4B2A-9C00-19C44A2AA41E}" destId="{2BD5C6EA-1B33-4125-860F-28D9C2EC8D07}" srcOrd="1" destOrd="0" presId="urn:microsoft.com/office/officeart/2005/8/layout/list1"/>
    <dgm:cxn modelId="{CAACD716-088F-4DEA-8E8B-D9E149F80044}" type="presParOf" srcId="{9CD97EE2-A91B-4BBD-A03C-F927DA17161E}" destId="{BBB9631F-D9FA-478F-A663-A3BC32121069}" srcOrd="5" destOrd="0" presId="urn:microsoft.com/office/officeart/2005/8/layout/list1"/>
    <dgm:cxn modelId="{DB128AD9-5EE3-4256-9EB0-275A4159F151}" type="presParOf" srcId="{9CD97EE2-A91B-4BBD-A03C-F927DA17161E}" destId="{1E35B82C-E5CE-4DE2-85C7-CDD4176DC3A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BB85565-FDE9-4CA5-BB5E-2CDAC2033201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770D46-8DE9-4544-AAEB-F3A0C97F5506}">
      <dgm:prSet/>
      <dgm:spPr/>
      <dgm:t>
        <a:bodyPr/>
        <a:lstStyle/>
        <a:p>
          <a:r>
            <a:rPr lang="en-US" dirty="0" err="1"/>
            <a:t>XGBoost</a:t>
          </a:r>
          <a:endParaRPr lang="en-US" dirty="0"/>
        </a:p>
      </dgm:t>
    </dgm:pt>
    <dgm:pt modelId="{51A1901B-B78C-4C77-A9D6-5BB10E328BCA}" type="parTrans" cxnId="{26BC7BB7-95C0-4209-AB6B-C723CB55B318}">
      <dgm:prSet/>
      <dgm:spPr/>
      <dgm:t>
        <a:bodyPr/>
        <a:lstStyle/>
        <a:p>
          <a:endParaRPr lang="en-US"/>
        </a:p>
      </dgm:t>
    </dgm:pt>
    <dgm:pt modelId="{69C32383-0745-4950-8EB5-0355B42D6651}" type="sibTrans" cxnId="{26BC7BB7-95C0-4209-AB6B-C723CB55B318}">
      <dgm:prSet/>
      <dgm:spPr/>
      <dgm:t>
        <a:bodyPr/>
        <a:lstStyle/>
        <a:p>
          <a:endParaRPr lang="en-US"/>
        </a:p>
      </dgm:t>
    </dgm:pt>
    <dgm:pt modelId="{5378652E-1B08-4720-B5B2-60C647026A67}">
      <dgm:prSet/>
      <dgm:spPr/>
      <dgm:t>
        <a:bodyPr/>
        <a:lstStyle/>
        <a:p>
          <a:r>
            <a:rPr lang="en-US" b="0" i="0"/>
            <a:t>Random Forest </a:t>
          </a:r>
          <a:endParaRPr lang="en-US"/>
        </a:p>
      </dgm:t>
    </dgm:pt>
    <dgm:pt modelId="{598F82EA-8E29-4AC7-91A6-8F5D36F6CDC7}" type="parTrans" cxnId="{68D76D12-8BAA-433C-BF93-18FAFFC57C17}">
      <dgm:prSet/>
      <dgm:spPr/>
      <dgm:t>
        <a:bodyPr/>
        <a:lstStyle/>
        <a:p>
          <a:endParaRPr lang="en-US"/>
        </a:p>
      </dgm:t>
    </dgm:pt>
    <dgm:pt modelId="{335950CF-4322-41B3-BC9D-C9B62DBEB679}" type="sibTrans" cxnId="{68D76D12-8BAA-433C-BF93-18FAFFC57C17}">
      <dgm:prSet/>
      <dgm:spPr/>
      <dgm:t>
        <a:bodyPr/>
        <a:lstStyle/>
        <a:p>
          <a:endParaRPr lang="en-US"/>
        </a:p>
      </dgm:t>
    </dgm:pt>
    <dgm:pt modelId="{46D83EDF-3DC9-478A-B444-4507C54F9F7F}">
      <dgm:prSet/>
      <dgm:spPr/>
      <dgm:t>
        <a:bodyPr/>
        <a:lstStyle/>
        <a:p>
          <a:r>
            <a:rPr lang="en-US" b="0" i="0"/>
            <a:t>SVM </a:t>
          </a:r>
          <a:endParaRPr lang="en-US"/>
        </a:p>
      </dgm:t>
    </dgm:pt>
    <dgm:pt modelId="{7C730455-BDCB-418E-A95B-ACC174E06795}" type="parTrans" cxnId="{77977F8A-0045-4EE7-AA0B-6DB2DADCC66B}">
      <dgm:prSet/>
      <dgm:spPr/>
      <dgm:t>
        <a:bodyPr/>
        <a:lstStyle/>
        <a:p>
          <a:endParaRPr lang="en-US"/>
        </a:p>
      </dgm:t>
    </dgm:pt>
    <dgm:pt modelId="{D55911A4-5FA0-4FEA-9965-77EA2A921046}" type="sibTrans" cxnId="{77977F8A-0045-4EE7-AA0B-6DB2DADCC66B}">
      <dgm:prSet/>
      <dgm:spPr/>
      <dgm:t>
        <a:bodyPr/>
        <a:lstStyle/>
        <a:p>
          <a:endParaRPr lang="en-US"/>
        </a:p>
      </dgm:t>
    </dgm:pt>
    <dgm:pt modelId="{D51E0BBE-9F4A-4E3F-A650-21D09B210BA8}">
      <dgm:prSet/>
      <dgm:spPr/>
      <dgm:t>
        <a:bodyPr/>
        <a:lstStyle/>
        <a:p>
          <a:r>
            <a:rPr lang="en-US" b="0" i="0" dirty="0"/>
            <a:t>Stochastic Gradient </a:t>
          </a:r>
          <a:r>
            <a:rPr lang="en-US" b="0" i="0" dirty="0" smtClean="0"/>
            <a:t>Descent</a:t>
          </a:r>
          <a:endParaRPr lang="fa-IR" b="0" i="0" dirty="0" smtClean="0"/>
        </a:p>
      </dgm:t>
    </dgm:pt>
    <dgm:pt modelId="{63C2AAE3-E23C-46B5-9F76-0C2D14DC6B38}" type="parTrans" cxnId="{CA1B43BA-DDA6-42E0-852B-EF92033C6C1B}">
      <dgm:prSet/>
      <dgm:spPr/>
      <dgm:t>
        <a:bodyPr/>
        <a:lstStyle/>
        <a:p>
          <a:endParaRPr lang="en-US"/>
        </a:p>
      </dgm:t>
    </dgm:pt>
    <dgm:pt modelId="{C845DD62-5E28-47E0-9230-9664CAEC62C9}" type="sibTrans" cxnId="{CA1B43BA-DDA6-42E0-852B-EF92033C6C1B}">
      <dgm:prSet/>
      <dgm:spPr/>
      <dgm:t>
        <a:bodyPr/>
        <a:lstStyle/>
        <a:p>
          <a:endParaRPr lang="en-US"/>
        </a:p>
      </dgm:t>
    </dgm:pt>
    <dgm:pt modelId="{196DC16B-4E41-4676-85FC-F7ABA6543B05}">
      <dgm:prSet/>
      <dgm:spPr/>
      <dgm:t>
        <a:bodyPr/>
        <a:lstStyle/>
        <a:p>
          <a:r>
            <a:rPr lang="en-US" dirty="0"/>
            <a:t>Neural Network</a:t>
          </a:r>
        </a:p>
      </dgm:t>
    </dgm:pt>
    <dgm:pt modelId="{09C7963E-185D-4F3A-831D-7C83E815D688}" type="parTrans" cxnId="{F1CEF95F-A6C5-439A-B1C7-A50CF36BE97B}">
      <dgm:prSet/>
      <dgm:spPr/>
      <dgm:t>
        <a:bodyPr/>
        <a:lstStyle/>
        <a:p>
          <a:endParaRPr lang="en-US"/>
        </a:p>
      </dgm:t>
    </dgm:pt>
    <dgm:pt modelId="{1439B7B3-F74D-4A41-84A0-4CA235FF354D}" type="sibTrans" cxnId="{F1CEF95F-A6C5-439A-B1C7-A50CF36BE97B}">
      <dgm:prSet/>
      <dgm:spPr/>
      <dgm:t>
        <a:bodyPr/>
        <a:lstStyle/>
        <a:p>
          <a:endParaRPr lang="en-US"/>
        </a:p>
      </dgm:t>
    </dgm:pt>
    <dgm:pt modelId="{6865C663-8C5B-4F98-A393-695EFD552F7A}">
      <dgm:prSet/>
      <dgm:spPr/>
      <dgm:t>
        <a:bodyPr/>
        <a:lstStyle/>
        <a:p>
          <a:r>
            <a:rPr lang="en-US" b="0" smtClean="0"/>
            <a:t>Light Gradient Boosting Machine Classifier</a:t>
          </a:r>
          <a:endParaRPr lang="en-US" b="0"/>
        </a:p>
      </dgm:t>
    </dgm:pt>
    <dgm:pt modelId="{65648345-206D-4D30-A8DE-7C7058C36792}" type="parTrans" cxnId="{961DFF75-0EA1-4FF1-BCB2-A5CFA2A6A908}">
      <dgm:prSet/>
      <dgm:spPr/>
      <dgm:t>
        <a:bodyPr/>
        <a:lstStyle/>
        <a:p>
          <a:endParaRPr lang="en-US"/>
        </a:p>
      </dgm:t>
    </dgm:pt>
    <dgm:pt modelId="{EB00906A-3FD7-478E-B19D-F440356D1DFA}" type="sibTrans" cxnId="{961DFF75-0EA1-4FF1-BCB2-A5CFA2A6A908}">
      <dgm:prSet/>
      <dgm:spPr/>
      <dgm:t>
        <a:bodyPr/>
        <a:lstStyle/>
        <a:p>
          <a:endParaRPr lang="en-US"/>
        </a:p>
      </dgm:t>
    </dgm:pt>
    <dgm:pt modelId="{63B03139-5AE7-444A-BE49-7EE6A1E28A89}" type="pres">
      <dgm:prSet presAssocID="{0BB85565-FDE9-4CA5-BB5E-2CDAC203320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6441C5CF-1BD9-4B14-A66F-B2111338F031}" type="pres">
      <dgm:prSet presAssocID="{7F770D46-8DE9-4544-AAEB-F3A0C97F5506}" presName="hierRoot1" presStyleCnt="0"/>
      <dgm:spPr/>
    </dgm:pt>
    <dgm:pt modelId="{7B8B20D9-4822-4F33-B438-1188629BA39E}" type="pres">
      <dgm:prSet presAssocID="{7F770D46-8DE9-4544-AAEB-F3A0C97F5506}" presName="composite" presStyleCnt="0"/>
      <dgm:spPr/>
    </dgm:pt>
    <dgm:pt modelId="{546C15EE-4A13-4A5C-8B82-274D38552FEF}" type="pres">
      <dgm:prSet presAssocID="{7F770D46-8DE9-4544-AAEB-F3A0C97F5506}" presName="background" presStyleLbl="node0" presStyleIdx="0" presStyleCnt="6"/>
      <dgm:spPr/>
    </dgm:pt>
    <dgm:pt modelId="{ABF73BF3-2D06-4045-8325-A1F8434FAA23}" type="pres">
      <dgm:prSet presAssocID="{7F770D46-8DE9-4544-AAEB-F3A0C97F5506}" presName="text" presStyleLbl="fgAcc0" presStyleIdx="0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784FB3-0E7D-49EC-A5CD-799EDB6BA1C2}" type="pres">
      <dgm:prSet presAssocID="{7F770D46-8DE9-4544-AAEB-F3A0C97F5506}" presName="hierChild2" presStyleCnt="0"/>
      <dgm:spPr/>
    </dgm:pt>
    <dgm:pt modelId="{24E15C48-1745-4083-AB66-C3B848B99B0F}" type="pres">
      <dgm:prSet presAssocID="{196DC16B-4E41-4676-85FC-F7ABA6543B05}" presName="hierRoot1" presStyleCnt="0"/>
      <dgm:spPr/>
    </dgm:pt>
    <dgm:pt modelId="{98C03DDC-037A-46D8-8314-ACB0B70A3D1A}" type="pres">
      <dgm:prSet presAssocID="{196DC16B-4E41-4676-85FC-F7ABA6543B05}" presName="composite" presStyleCnt="0"/>
      <dgm:spPr/>
    </dgm:pt>
    <dgm:pt modelId="{D6B6E131-8A4C-4797-8C25-D097A9D92811}" type="pres">
      <dgm:prSet presAssocID="{196DC16B-4E41-4676-85FC-F7ABA6543B05}" presName="background" presStyleLbl="node0" presStyleIdx="1" presStyleCnt="6"/>
      <dgm:spPr/>
    </dgm:pt>
    <dgm:pt modelId="{40F9F2C5-FB73-480A-BD3C-C7BF05F3ECF8}" type="pres">
      <dgm:prSet presAssocID="{196DC16B-4E41-4676-85FC-F7ABA6543B05}" presName="text" presStyleLbl="fgAcc0" presStyleIdx="1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68A167A-43D9-4E27-AA40-C694C9BE9F68}" type="pres">
      <dgm:prSet presAssocID="{196DC16B-4E41-4676-85FC-F7ABA6543B05}" presName="hierChild2" presStyleCnt="0"/>
      <dgm:spPr/>
    </dgm:pt>
    <dgm:pt modelId="{128174D0-B6AC-4353-9E2E-D8B09F872A56}" type="pres">
      <dgm:prSet presAssocID="{5378652E-1B08-4720-B5B2-60C647026A67}" presName="hierRoot1" presStyleCnt="0"/>
      <dgm:spPr/>
    </dgm:pt>
    <dgm:pt modelId="{53BDEF6C-8C57-456E-AE6D-911823593083}" type="pres">
      <dgm:prSet presAssocID="{5378652E-1B08-4720-B5B2-60C647026A67}" presName="composite" presStyleCnt="0"/>
      <dgm:spPr/>
    </dgm:pt>
    <dgm:pt modelId="{48490F52-BCB4-4593-86D3-49F4C1634551}" type="pres">
      <dgm:prSet presAssocID="{5378652E-1B08-4720-B5B2-60C647026A67}" presName="background" presStyleLbl="node0" presStyleIdx="2" presStyleCnt="6"/>
      <dgm:spPr/>
    </dgm:pt>
    <dgm:pt modelId="{1E1252B4-0FA3-473D-8A8C-A96E3B9D0F95}" type="pres">
      <dgm:prSet presAssocID="{5378652E-1B08-4720-B5B2-60C647026A67}" presName="text" presStyleLbl="fgAcc0" presStyleIdx="2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18AE0A7-DACE-430F-97F0-0AAF435B07B7}" type="pres">
      <dgm:prSet presAssocID="{5378652E-1B08-4720-B5B2-60C647026A67}" presName="hierChild2" presStyleCnt="0"/>
      <dgm:spPr/>
    </dgm:pt>
    <dgm:pt modelId="{DBBF41A2-F24F-4918-B88D-AC5F6FA9BE16}" type="pres">
      <dgm:prSet presAssocID="{46D83EDF-3DC9-478A-B444-4507C54F9F7F}" presName="hierRoot1" presStyleCnt="0"/>
      <dgm:spPr/>
    </dgm:pt>
    <dgm:pt modelId="{E018545A-FCD5-4EFF-B902-9C168DC7BAFD}" type="pres">
      <dgm:prSet presAssocID="{46D83EDF-3DC9-478A-B444-4507C54F9F7F}" presName="composite" presStyleCnt="0"/>
      <dgm:spPr/>
    </dgm:pt>
    <dgm:pt modelId="{118C0A2D-43B5-4828-8073-7C0DA39824F5}" type="pres">
      <dgm:prSet presAssocID="{46D83EDF-3DC9-478A-B444-4507C54F9F7F}" presName="background" presStyleLbl="node0" presStyleIdx="3" presStyleCnt="6"/>
      <dgm:spPr/>
    </dgm:pt>
    <dgm:pt modelId="{103FAB0D-38E5-4D65-A26B-2EC0EA965F22}" type="pres">
      <dgm:prSet presAssocID="{46D83EDF-3DC9-478A-B444-4507C54F9F7F}" presName="text" presStyleLbl="fgAcc0" presStyleIdx="3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E626870-4D85-4396-B351-D0E572BE97BD}" type="pres">
      <dgm:prSet presAssocID="{46D83EDF-3DC9-478A-B444-4507C54F9F7F}" presName="hierChild2" presStyleCnt="0"/>
      <dgm:spPr/>
    </dgm:pt>
    <dgm:pt modelId="{269ABF2A-CDF8-449B-B8BC-1BB418F91F9E}" type="pres">
      <dgm:prSet presAssocID="{D51E0BBE-9F4A-4E3F-A650-21D09B210BA8}" presName="hierRoot1" presStyleCnt="0"/>
      <dgm:spPr/>
    </dgm:pt>
    <dgm:pt modelId="{53F46731-DDCD-4EC1-9A62-A977011D30B4}" type="pres">
      <dgm:prSet presAssocID="{D51E0BBE-9F4A-4E3F-A650-21D09B210BA8}" presName="composite" presStyleCnt="0"/>
      <dgm:spPr/>
    </dgm:pt>
    <dgm:pt modelId="{B07153C2-A668-4FB1-89FE-DDF38896D7CD}" type="pres">
      <dgm:prSet presAssocID="{D51E0BBE-9F4A-4E3F-A650-21D09B210BA8}" presName="background" presStyleLbl="node0" presStyleIdx="4" presStyleCnt="6"/>
      <dgm:spPr/>
    </dgm:pt>
    <dgm:pt modelId="{CAD5E8A9-0418-49EB-8155-7D82A6D9BB80}" type="pres">
      <dgm:prSet presAssocID="{D51E0BBE-9F4A-4E3F-A650-21D09B210BA8}" presName="text" presStyleLbl="fgAcc0" presStyleIdx="4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843911D-078D-4F5C-A484-BF63002EC05E}" type="pres">
      <dgm:prSet presAssocID="{D51E0BBE-9F4A-4E3F-A650-21D09B210BA8}" presName="hierChild2" presStyleCnt="0"/>
      <dgm:spPr/>
    </dgm:pt>
    <dgm:pt modelId="{37473FDA-89E0-478A-AABC-3756EB4679AF}" type="pres">
      <dgm:prSet presAssocID="{6865C663-8C5B-4F98-A393-695EFD552F7A}" presName="hierRoot1" presStyleCnt="0"/>
      <dgm:spPr/>
    </dgm:pt>
    <dgm:pt modelId="{1F8053CE-1ECB-4E37-9690-F0329C821E3D}" type="pres">
      <dgm:prSet presAssocID="{6865C663-8C5B-4F98-A393-695EFD552F7A}" presName="composite" presStyleCnt="0"/>
      <dgm:spPr/>
    </dgm:pt>
    <dgm:pt modelId="{D7146CDF-2EF9-4078-A37D-60785CD137CD}" type="pres">
      <dgm:prSet presAssocID="{6865C663-8C5B-4F98-A393-695EFD552F7A}" presName="background" presStyleLbl="node0" presStyleIdx="5" presStyleCnt="6"/>
      <dgm:spPr/>
    </dgm:pt>
    <dgm:pt modelId="{AA127FAE-E90E-4F88-8910-0A61AC6F19E1}" type="pres">
      <dgm:prSet presAssocID="{6865C663-8C5B-4F98-A393-695EFD552F7A}" presName="text" presStyleLbl="fgAcc0" presStyleIdx="5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C98F7B7-AFC2-482E-8FC0-1244DF431F60}" type="pres">
      <dgm:prSet presAssocID="{6865C663-8C5B-4F98-A393-695EFD552F7A}" presName="hierChild2" presStyleCnt="0"/>
      <dgm:spPr/>
    </dgm:pt>
  </dgm:ptLst>
  <dgm:cxnLst>
    <dgm:cxn modelId="{68D76D12-8BAA-433C-BF93-18FAFFC57C17}" srcId="{0BB85565-FDE9-4CA5-BB5E-2CDAC2033201}" destId="{5378652E-1B08-4720-B5B2-60C647026A67}" srcOrd="2" destOrd="0" parTransId="{598F82EA-8E29-4AC7-91A6-8F5D36F6CDC7}" sibTransId="{335950CF-4322-41B3-BC9D-C9B62DBEB679}"/>
    <dgm:cxn modelId="{55610403-9B9C-447E-AD40-6A448AF01027}" type="presOf" srcId="{5378652E-1B08-4720-B5B2-60C647026A67}" destId="{1E1252B4-0FA3-473D-8A8C-A96E3B9D0F95}" srcOrd="0" destOrd="0" presId="urn:microsoft.com/office/officeart/2005/8/layout/hierarchy1"/>
    <dgm:cxn modelId="{CA1B43BA-DDA6-42E0-852B-EF92033C6C1B}" srcId="{0BB85565-FDE9-4CA5-BB5E-2CDAC2033201}" destId="{D51E0BBE-9F4A-4E3F-A650-21D09B210BA8}" srcOrd="4" destOrd="0" parTransId="{63C2AAE3-E23C-46B5-9F76-0C2D14DC6B38}" sibTransId="{C845DD62-5E28-47E0-9230-9664CAEC62C9}"/>
    <dgm:cxn modelId="{661F252B-E9E6-45FB-BDF9-E854AB5D4D3A}" type="presOf" srcId="{7F770D46-8DE9-4544-AAEB-F3A0C97F5506}" destId="{ABF73BF3-2D06-4045-8325-A1F8434FAA23}" srcOrd="0" destOrd="0" presId="urn:microsoft.com/office/officeart/2005/8/layout/hierarchy1"/>
    <dgm:cxn modelId="{77977F8A-0045-4EE7-AA0B-6DB2DADCC66B}" srcId="{0BB85565-FDE9-4CA5-BB5E-2CDAC2033201}" destId="{46D83EDF-3DC9-478A-B444-4507C54F9F7F}" srcOrd="3" destOrd="0" parTransId="{7C730455-BDCB-418E-A95B-ACC174E06795}" sibTransId="{D55911A4-5FA0-4FEA-9965-77EA2A921046}"/>
    <dgm:cxn modelId="{4F07DF21-E2DC-453F-9FB8-6E888221355B}" type="presOf" srcId="{0BB85565-FDE9-4CA5-BB5E-2CDAC2033201}" destId="{63B03139-5AE7-444A-BE49-7EE6A1E28A89}" srcOrd="0" destOrd="0" presId="urn:microsoft.com/office/officeart/2005/8/layout/hierarchy1"/>
    <dgm:cxn modelId="{CE836330-CD5B-48C2-8825-5A990986410B}" type="presOf" srcId="{46D83EDF-3DC9-478A-B444-4507C54F9F7F}" destId="{103FAB0D-38E5-4D65-A26B-2EC0EA965F22}" srcOrd="0" destOrd="0" presId="urn:microsoft.com/office/officeart/2005/8/layout/hierarchy1"/>
    <dgm:cxn modelId="{AB8079AB-FF9E-4FEC-8ED6-37B9DD659CD6}" type="presOf" srcId="{D51E0BBE-9F4A-4E3F-A650-21D09B210BA8}" destId="{CAD5E8A9-0418-49EB-8155-7D82A6D9BB80}" srcOrd="0" destOrd="0" presId="urn:microsoft.com/office/officeart/2005/8/layout/hierarchy1"/>
    <dgm:cxn modelId="{5D729403-9EAF-49FB-A5D3-86BA1B767BD8}" type="presOf" srcId="{6865C663-8C5B-4F98-A393-695EFD552F7A}" destId="{AA127FAE-E90E-4F88-8910-0A61AC6F19E1}" srcOrd="0" destOrd="0" presId="urn:microsoft.com/office/officeart/2005/8/layout/hierarchy1"/>
    <dgm:cxn modelId="{961DFF75-0EA1-4FF1-BCB2-A5CFA2A6A908}" srcId="{0BB85565-FDE9-4CA5-BB5E-2CDAC2033201}" destId="{6865C663-8C5B-4F98-A393-695EFD552F7A}" srcOrd="5" destOrd="0" parTransId="{65648345-206D-4D30-A8DE-7C7058C36792}" sibTransId="{EB00906A-3FD7-478E-B19D-F440356D1DFA}"/>
    <dgm:cxn modelId="{4665BC37-E08B-49D2-B574-9A89ED1522B2}" type="presOf" srcId="{196DC16B-4E41-4676-85FC-F7ABA6543B05}" destId="{40F9F2C5-FB73-480A-BD3C-C7BF05F3ECF8}" srcOrd="0" destOrd="0" presId="urn:microsoft.com/office/officeart/2005/8/layout/hierarchy1"/>
    <dgm:cxn modelId="{F1CEF95F-A6C5-439A-B1C7-A50CF36BE97B}" srcId="{0BB85565-FDE9-4CA5-BB5E-2CDAC2033201}" destId="{196DC16B-4E41-4676-85FC-F7ABA6543B05}" srcOrd="1" destOrd="0" parTransId="{09C7963E-185D-4F3A-831D-7C83E815D688}" sibTransId="{1439B7B3-F74D-4A41-84A0-4CA235FF354D}"/>
    <dgm:cxn modelId="{26BC7BB7-95C0-4209-AB6B-C723CB55B318}" srcId="{0BB85565-FDE9-4CA5-BB5E-2CDAC2033201}" destId="{7F770D46-8DE9-4544-AAEB-F3A0C97F5506}" srcOrd="0" destOrd="0" parTransId="{51A1901B-B78C-4C77-A9D6-5BB10E328BCA}" sibTransId="{69C32383-0745-4950-8EB5-0355B42D6651}"/>
    <dgm:cxn modelId="{F0588E99-13BF-4E83-B4B6-178F74A251F8}" type="presParOf" srcId="{63B03139-5AE7-444A-BE49-7EE6A1E28A89}" destId="{6441C5CF-1BD9-4B14-A66F-B2111338F031}" srcOrd="0" destOrd="0" presId="urn:microsoft.com/office/officeart/2005/8/layout/hierarchy1"/>
    <dgm:cxn modelId="{EC78FE8C-DCED-4B2D-A122-6A3D11E516B3}" type="presParOf" srcId="{6441C5CF-1BD9-4B14-A66F-B2111338F031}" destId="{7B8B20D9-4822-4F33-B438-1188629BA39E}" srcOrd="0" destOrd="0" presId="urn:microsoft.com/office/officeart/2005/8/layout/hierarchy1"/>
    <dgm:cxn modelId="{55FF6B27-D340-4D30-A873-C8CD9AEBBF3B}" type="presParOf" srcId="{7B8B20D9-4822-4F33-B438-1188629BA39E}" destId="{546C15EE-4A13-4A5C-8B82-274D38552FEF}" srcOrd="0" destOrd="0" presId="urn:microsoft.com/office/officeart/2005/8/layout/hierarchy1"/>
    <dgm:cxn modelId="{28804CBF-CD05-4CBF-ABA3-613D1C545814}" type="presParOf" srcId="{7B8B20D9-4822-4F33-B438-1188629BA39E}" destId="{ABF73BF3-2D06-4045-8325-A1F8434FAA23}" srcOrd="1" destOrd="0" presId="urn:microsoft.com/office/officeart/2005/8/layout/hierarchy1"/>
    <dgm:cxn modelId="{78180A68-16F9-4D08-B04B-C2A7C7D6EA69}" type="presParOf" srcId="{6441C5CF-1BD9-4B14-A66F-B2111338F031}" destId="{A9784FB3-0E7D-49EC-A5CD-799EDB6BA1C2}" srcOrd="1" destOrd="0" presId="urn:microsoft.com/office/officeart/2005/8/layout/hierarchy1"/>
    <dgm:cxn modelId="{9AD23BE6-F9CC-42A5-8C7C-F5402D245508}" type="presParOf" srcId="{63B03139-5AE7-444A-BE49-7EE6A1E28A89}" destId="{24E15C48-1745-4083-AB66-C3B848B99B0F}" srcOrd="1" destOrd="0" presId="urn:microsoft.com/office/officeart/2005/8/layout/hierarchy1"/>
    <dgm:cxn modelId="{CB3DAD26-50D7-4B86-B3A6-A789ADA5CAA7}" type="presParOf" srcId="{24E15C48-1745-4083-AB66-C3B848B99B0F}" destId="{98C03DDC-037A-46D8-8314-ACB0B70A3D1A}" srcOrd="0" destOrd="0" presId="urn:microsoft.com/office/officeart/2005/8/layout/hierarchy1"/>
    <dgm:cxn modelId="{F529500B-0A91-4CBC-8A06-1FA36E8C5119}" type="presParOf" srcId="{98C03DDC-037A-46D8-8314-ACB0B70A3D1A}" destId="{D6B6E131-8A4C-4797-8C25-D097A9D92811}" srcOrd="0" destOrd="0" presId="urn:microsoft.com/office/officeart/2005/8/layout/hierarchy1"/>
    <dgm:cxn modelId="{19ABA74D-89FC-446F-8E63-9CBE4AC3CA8D}" type="presParOf" srcId="{98C03DDC-037A-46D8-8314-ACB0B70A3D1A}" destId="{40F9F2C5-FB73-480A-BD3C-C7BF05F3ECF8}" srcOrd="1" destOrd="0" presId="urn:microsoft.com/office/officeart/2005/8/layout/hierarchy1"/>
    <dgm:cxn modelId="{EB8CFA4F-CE49-440E-AD35-054722729E4A}" type="presParOf" srcId="{24E15C48-1745-4083-AB66-C3B848B99B0F}" destId="{C68A167A-43D9-4E27-AA40-C694C9BE9F68}" srcOrd="1" destOrd="0" presId="urn:microsoft.com/office/officeart/2005/8/layout/hierarchy1"/>
    <dgm:cxn modelId="{3A90F38C-7C6A-4D5A-8A32-DD338C603754}" type="presParOf" srcId="{63B03139-5AE7-444A-BE49-7EE6A1E28A89}" destId="{128174D0-B6AC-4353-9E2E-D8B09F872A56}" srcOrd="2" destOrd="0" presId="urn:microsoft.com/office/officeart/2005/8/layout/hierarchy1"/>
    <dgm:cxn modelId="{BDC6A24B-7008-4165-B17D-678135735550}" type="presParOf" srcId="{128174D0-B6AC-4353-9E2E-D8B09F872A56}" destId="{53BDEF6C-8C57-456E-AE6D-911823593083}" srcOrd="0" destOrd="0" presId="urn:microsoft.com/office/officeart/2005/8/layout/hierarchy1"/>
    <dgm:cxn modelId="{F0CA82C7-876A-4AD7-B8CB-DCBD1EC0AC30}" type="presParOf" srcId="{53BDEF6C-8C57-456E-AE6D-911823593083}" destId="{48490F52-BCB4-4593-86D3-49F4C1634551}" srcOrd="0" destOrd="0" presId="urn:microsoft.com/office/officeart/2005/8/layout/hierarchy1"/>
    <dgm:cxn modelId="{40FEFB5D-335D-4A63-A9AB-FE779C01300F}" type="presParOf" srcId="{53BDEF6C-8C57-456E-AE6D-911823593083}" destId="{1E1252B4-0FA3-473D-8A8C-A96E3B9D0F95}" srcOrd="1" destOrd="0" presId="urn:microsoft.com/office/officeart/2005/8/layout/hierarchy1"/>
    <dgm:cxn modelId="{AC268FE6-3305-48ED-9620-12D8F7ED519C}" type="presParOf" srcId="{128174D0-B6AC-4353-9E2E-D8B09F872A56}" destId="{E18AE0A7-DACE-430F-97F0-0AAF435B07B7}" srcOrd="1" destOrd="0" presId="urn:microsoft.com/office/officeart/2005/8/layout/hierarchy1"/>
    <dgm:cxn modelId="{E644FF7A-8D19-4467-A595-D28D22BA4835}" type="presParOf" srcId="{63B03139-5AE7-444A-BE49-7EE6A1E28A89}" destId="{DBBF41A2-F24F-4918-B88D-AC5F6FA9BE16}" srcOrd="3" destOrd="0" presId="urn:microsoft.com/office/officeart/2005/8/layout/hierarchy1"/>
    <dgm:cxn modelId="{1FB33F18-881B-45B9-BEDF-1B2737F6F139}" type="presParOf" srcId="{DBBF41A2-F24F-4918-B88D-AC5F6FA9BE16}" destId="{E018545A-FCD5-4EFF-B902-9C168DC7BAFD}" srcOrd="0" destOrd="0" presId="urn:microsoft.com/office/officeart/2005/8/layout/hierarchy1"/>
    <dgm:cxn modelId="{C98314D7-2974-4749-89AB-760C3DE0BAAE}" type="presParOf" srcId="{E018545A-FCD5-4EFF-B902-9C168DC7BAFD}" destId="{118C0A2D-43B5-4828-8073-7C0DA39824F5}" srcOrd="0" destOrd="0" presId="urn:microsoft.com/office/officeart/2005/8/layout/hierarchy1"/>
    <dgm:cxn modelId="{C4690984-2C14-49EE-9013-C13DDBC04F1F}" type="presParOf" srcId="{E018545A-FCD5-4EFF-B902-9C168DC7BAFD}" destId="{103FAB0D-38E5-4D65-A26B-2EC0EA965F22}" srcOrd="1" destOrd="0" presId="urn:microsoft.com/office/officeart/2005/8/layout/hierarchy1"/>
    <dgm:cxn modelId="{A1D8094D-7A55-463F-8B04-3AA5C70B6978}" type="presParOf" srcId="{DBBF41A2-F24F-4918-B88D-AC5F6FA9BE16}" destId="{4E626870-4D85-4396-B351-D0E572BE97BD}" srcOrd="1" destOrd="0" presId="urn:microsoft.com/office/officeart/2005/8/layout/hierarchy1"/>
    <dgm:cxn modelId="{9A3B7F16-F535-4842-AD99-289FDA5FD87C}" type="presParOf" srcId="{63B03139-5AE7-444A-BE49-7EE6A1E28A89}" destId="{269ABF2A-CDF8-449B-B8BC-1BB418F91F9E}" srcOrd="4" destOrd="0" presId="urn:microsoft.com/office/officeart/2005/8/layout/hierarchy1"/>
    <dgm:cxn modelId="{C1DEC17C-4045-4B91-958C-473CB73EA43A}" type="presParOf" srcId="{269ABF2A-CDF8-449B-B8BC-1BB418F91F9E}" destId="{53F46731-DDCD-4EC1-9A62-A977011D30B4}" srcOrd="0" destOrd="0" presId="urn:microsoft.com/office/officeart/2005/8/layout/hierarchy1"/>
    <dgm:cxn modelId="{F334FE1B-B2CE-4004-9851-A8AC053D83DE}" type="presParOf" srcId="{53F46731-DDCD-4EC1-9A62-A977011D30B4}" destId="{B07153C2-A668-4FB1-89FE-DDF38896D7CD}" srcOrd="0" destOrd="0" presId="urn:microsoft.com/office/officeart/2005/8/layout/hierarchy1"/>
    <dgm:cxn modelId="{A86230E3-4F31-441D-95ED-A10F4B8A9699}" type="presParOf" srcId="{53F46731-DDCD-4EC1-9A62-A977011D30B4}" destId="{CAD5E8A9-0418-49EB-8155-7D82A6D9BB80}" srcOrd="1" destOrd="0" presId="urn:microsoft.com/office/officeart/2005/8/layout/hierarchy1"/>
    <dgm:cxn modelId="{0A88976E-17E4-41D1-80FC-DCBC974B6FA2}" type="presParOf" srcId="{269ABF2A-CDF8-449B-B8BC-1BB418F91F9E}" destId="{6843911D-078D-4F5C-A484-BF63002EC05E}" srcOrd="1" destOrd="0" presId="urn:microsoft.com/office/officeart/2005/8/layout/hierarchy1"/>
    <dgm:cxn modelId="{89162F49-D88F-4939-B88E-9AA3357C295C}" type="presParOf" srcId="{63B03139-5AE7-444A-BE49-7EE6A1E28A89}" destId="{37473FDA-89E0-478A-AABC-3756EB4679AF}" srcOrd="5" destOrd="0" presId="urn:microsoft.com/office/officeart/2005/8/layout/hierarchy1"/>
    <dgm:cxn modelId="{CCD7969B-3FB3-4B8F-9087-0D9E88FC2627}" type="presParOf" srcId="{37473FDA-89E0-478A-AABC-3756EB4679AF}" destId="{1F8053CE-1ECB-4E37-9690-F0329C821E3D}" srcOrd="0" destOrd="0" presId="urn:microsoft.com/office/officeart/2005/8/layout/hierarchy1"/>
    <dgm:cxn modelId="{57D4FC54-002F-464B-9F00-D7DABF93C773}" type="presParOf" srcId="{1F8053CE-1ECB-4E37-9690-F0329C821E3D}" destId="{D7146CDF-2EF9-4078-A37D-60785CD137CD}" srcOrd="0" destOrd="0" presId="urn:microsoft.com/office/officeart/2005/8/layout/hierarchy1"/>
    <dgm:cxn modelId="{86349DD6-1731-450A-A1FA-33F9430A1213}" type="presParOf" srcId="{1F8053CE-1ECB-4E37-9690-F0329C821E3D}" destId="{AA127FAE-E90E-4F88-8910-0A61AC6F19E1}" srcOrd="1" destOrd="0" presId="urn:microsoft.com/office/officeart/2005/8/layout/hierarchy1"/>
    <dgm:cxn modelId="{CD3EF795-C774-4DE6-873E-5D541DE591D6}" type="presParOf" srcId="{37473FDA-89E0-478A-AABC-3756EB4679AF}" destId="{9C98F7B7-AFC2-482E-8FC0-1244DF431F6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1A583C-6731-43FB-9E0D-FF9BE5B78D8F}">
      <dsp:nvSpPr>
        <dsp:cNvPr id="0" name=""/>
        <dsp:cNvSpPr/>
      </dsp:nvSpPr>
      <dsp:spPr>
        <a:xfrm>
          <a:off x="0" y="977202"/>
          <a:ext cx="2911727" cy="18489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FEDAEEE-13E1-4C97-A86D-D73FAA7694D7}">
      <dsp:nvSpPr>
        <dsp:cNvPr id="0" name=""/>
        <dsp:cNvSpPr/>
      </dsp:nvSpPr>
      <dsp:spPr>
        <a:xfrm>
          <a:off x="323525" y="1284551"/>
          <a:ext cx="2911727" cy="1848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300" b="1" kern="1200"/>
            <a:t>تقسیم داده‌ها به ۳۰ درصد تست و ۷۰ درصد آموزش</a:t>
          </a:r>
          <a:endParaRPr lang="en-US" sz="3300" kern="1200"/>
        </a:p>
      </dsp:txBody>
      <dsp:txXfrm>
        <a:off x="377679" y="1338705"/>
        <a:ext cx="2803419" cy="1740639"/>
      </dsp:txXfrm>
    </dsp:sp>
    <dsp:sp modelId="{F7020A6B-700E-4878-A3D2-91DD7AD68E43}">
      <dsp:nvSpPr>
        <dsp:cNvPr id="0" name=""/>
        <dsp:cNvSpPr/>
      </dsp:nvSpPr>
      <dsp:spPr>
        <a:xfrm>
          <a:off x="3558778" y="977202"/>
          <a:ext cx="2911727" cy="18489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679ADD1-FDFA-4CF4-92B2-559BD931EB8D}">
      <dsp:nvSpPr>
        <dsp:cNvPr id="0" name=""/>
        <dsp:cNvSpPr/>
      </dsp:nvSpPr>
      <dsp:spPr>
        <a:xfrm>
          <a:off x="3882303" y="1284551"/>
          <a:ext cx="2911727" cy="1848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/>
            <a:t>cross validation</a:t>
          </a:r>
          <a:endParaRPr lang="en-US" sz="3300" kern="1200" dirty="0"/>
        </a:p>
      </dsp:txBody>
      <dsp:txXfrm>
        <a:off x="3936457" y="1338705"/>
        <a:ext cx="2803419" cy="1740639"/>
      </dsp:txXfrm>
    </dsp:sp>
    <dsp:sp modelId="{F1EB8B26-A819-4DF3-8259-7B5B120FD3B1}">
      <dsp:nvSpPr>
        <dsp:cNvPr id="0" name=""/>
        <dsp:cNvSpPr/>
      </dsp:nvSpPr>
      <dsp:spPr>
        <a:xfrm>
          <a:off x="7117556" y="977202"/>
          <a:ext cx="2911727" cy="18489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D134C43-5521-47A5-B4E8-89632C8CD77B}">
      <dsp:nvSpPr>
        <dsp:cNvPr id="0" name=""/>
        <dsp:cNvSpPr/>
      </dsp:nvSpPr>
      <dsp:spPr>
        <a:xfrm>
          <a:off x="7441082" y="1284551"/>
          <a:ext cx="2911727" cy="1848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300" b="1" kern="1200"/>
            <a:t>بالانس داده‌ها با </a:t>
          </a:r>
          <a:r>
            <a:rPr lang="en-US" sz="3300" b="1" kern="1200"/>
            <a:t>standard scaler</a:t>
          </a:r>
          <a:endParaRPr lang="en-US" sz="3300" kern="1200"/>
        </a:p>
      </dsp:txBody>
      <dsp:txXfrm>
        <a:off x="7495236" y="1338705"/>
        <a:ext cx="2803419" cy="17406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90C9A8-393A-4942-847E-D3C0E97466E9}">
      <dsp:nvSpPr>
        <dsp:cNvPr id="0" name=""/>
        <dsp:cNvSpPr/>
      </dsp:nvSpPr>
      <dsp:spPr>
        <a:xfrm>
          <a:off x="0" y="716151"/>
          <a:ext cx="10352810" cy="120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1DB8CD-384E-4769-8489-8648037062CC}">
      <dsp:nvSpPr>
        <dsp:cNvPr id="0" name=""/>
        <dsp:cNvSpPr/>
      </dsp:nvSpPr>
      <dsp:spPr>
        <a:xfrm>
          <a:off x="517640" y="7671"/>
          <a:ext cx="7246967" cy="1416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18" tIns="0" rIns="273918" bIns="0" numCol="1" spcCol="1270" anchor="ctr" anchorCtr="0">
          <a:noAutofit/>
        </a:bodyPr>
        <a:lstStyle/>
        <a:p>
          <a:pPr lvl="0" algn="l" defTabSz="21336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4800" kern="1200" dirty="0">
              <a:solidFill>
                <a:srgbClr val="FF0000"/>
              </a:solidFill>
            </a:rPr>
            <a:t>خوشه بندی</a:t>
          </a:r>
          <a:endParaRPr lang="en-US" sz="4800" kern="1200" dirty="0">
            <a:solidFill>
              <a:srgbClr val="FF0000"/>
            </a:solidFill>
          </a:endParaRPr>
        </a:p>
      </dsp:txBody>
      <dsp:txXfrm>
        <a:off x="586810" y="76841"/>
        <a:ext cx="7108627" cy="1278620"/>
      </dsp:txXfrm>
    </dsp:sp>
    <dsp:sp modelId="{1E35B82C-E5CE-4DE2-85C7-CDD4176DC3AC}">
      <dsp:nvSpPr>
        <dsp:cNvPr id="0" name=""/>
        <dsp:cNvSpPr/>
      </dsp:nvSpPr>
      <dsp:spPr>
        <a:xfrm>
          <a:off x="0" y="2893431"/>
          <a:ext cx="10352810" cy="120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D5C6EA-1B33-4125-860F-28D9C2EC8D07}">
      <dsp:nvSpPr>
        <dsp:cNvPr id="0" name=""/>
        <dsp:cNvSpPr/>
      </dsp:nvSpPr>
      <dsp:spPr>
        <a:xfrm>
          <a:off x="517640" y="2184951"/>
          <a:ext cx="7246967" cy="1416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18" tIns="0" rIns="273918" bIns="0" numCol="1" spcCol="1270" anchor="ctr" anchorCtr="0">
          <a:noAutofit/>
        </a:bodyPr>
        <a:lstStyle/>
        <a:p>
          <a:pPr lvl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4800" kern="1200" dirty="0">
              <a:solidFill>
                <a:srgbClr val="FF0000"/>
              </a:solidFill>
            </a:rPr>
            <a:t>دسته بندی</a:t>
          </a:r>
          <a:endParaRPr lang="en-US" sz="4800" kern="1200" dirty="0">
            <a:solidFill>
              <a:srgbClr val="FF0000"/>
            </a:solidFill>
          </a:endParaRPr>
        </a:p>
      </dsp:txBody>
      <dsp:txXfrm>
        <a:off x="586810" y="2254121"/>
        <a:ext cx="7108627" cy="12786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6C15EE-4A13-4A5C-8B82-274D38552FEF}">
      <dsp:nvSpPr>
        <dsp:cNvPr id="0" name=""/>
        <dsp:cNvSpPr/>
      </dsp:nvSpPr>
      <dsp:spPr>
        <a:xfrm>
          <a:off x="1263" y="1524699"/>
          <a:ext cx="1433116" cy="9100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F73BF3-2D06-4045-8325-A1F8434FAA23}">
      <dsp:nvSpPr>
        <dsp:cNvPr id="0" name=""/>
        <dsp:cNvSpPr/>
      </dsp:nvSpPr>
      <dsp:spPr>
        <a:xfrm>
          <a:off x="160498" y="1675973"/>
          <a:ext cx="1433116" cy="9100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err="1"/>
            <a:t>XGBoost</a:t>
          </a:r>
          <a:endParaRPr lang="en-US" sz="1400" kern="1200" dirty="0"/>
        </a:p>
      </dsp:txBody>
      <dsp:txXfrm>
        <a:off x="187152" y="1702627"/>
        <a:ext cx="1379808" cy="856720"/>
      </dsp:txXfrm>
    </dsp:sp>
    <dsp:sp modelId="{D6B6E131-8A4C-4797-8C25-D097A9D92811}">
      <dsp:nvSpPr>
        <dsp:cNvPr id="0" name=""/>
        <dsp:cNvSpPr/>
      </dsp:nvSpPr>
      <dsp:spPr>
        <a:xfrm>
          <a:off x="1752850" y="1524699"/>
          <a:ext cx="1433116" cy="9100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F9F2C5-FB73-480A-BD3C-C7BF05F3ECF8}">
      <dsp:nvSpPr>
        <dsp:cNvPr id="0" name=""/>
        <dsp:cNvSpPr/>
      </dsp:nvSpPr>
      <dsp:spPr>
        <a:xfrm>
          <a:off x="1912085" y="1675973"/>
          <a:ext cx="1433116" cy="9100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/>
            <a:t>Neural Network</a:t>
          </a:r>
        </a:p>
      </dsp:txBody>
      <dsp:txXfrm>
        <a:off x="1938739" y="1702627"/>
        <a:ext cx="1379808" cy="856720"/>
      </dsp:txXfrm>
    </dsp:sp>
    <dsp:sp modelId="{48490F52-BCB4-4593-86D3-49F4C1634551}">
      <dsp:nvSpPr>
        <dsp:cNvPr id="0" name=""/>
        <dsp:cNvSpPr/>
      </dsp:nvSpPr>
      <dsp:spPr>
        <a:xfrm>
          <a:off x="3504436" y="1524699"/>
          <a:ext cx="1433116" cy="9100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1252B4-0FA3-473D-8A8C-A96E3B9D0F95}">
      <dsp:nvSpPr>
        <dsp:cNvPr id="0" name=""/>
        <dsp:cNvSpPr/>
      </dsp:nvSpPr>
      <dsp:spPr>
        <a:xfrm>
          <a:off x="3663671" y="1675973"/>
          <a:ext cx="1433116" cy="9100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/>
            <a:t>Random Forest </a:t>
          </a:r>
          <a:endParaRPr lang="en-US" sz="1400" kern="1200"/>
        </a:p>
      </dsp:txBody>
      <dsp:txXfrm>
        <a:off x="3690325" y="1702627"/>
        <a:ext cx="1379808" cy="856720"/>
      </dsp:txXfrm>
    </dsp:sp>
    <dsp:sp modelId="{118C0A2D-43B5-4828-8073-7C0DA39824F5}">
      <dsp:nvSpPr>
        <dsp:cNvPr id="0" name=""/>
        <dsp:cNvSpPr/>
      </dsp:nvSpPr>
      <dsp:spPr>
        <a:xfrm>
          <a:off x="5256022" y="1524699"/>
          <a:ext cx="1433116" cy="9100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3FAB0D-38E5-4D65-A26B-2EC0EA965F22}">
      <dsp:nvSpPr>
        <dsp:cNvPr id="0" name=""/>
        <dsp:cNvSpPr/>
      </dsp:nvSpPr>
      <dsp:spPr>
        <a:xfrm>
          <a:off x="5415257" y="1675973"/>
          <a:ext cx="1433116" cy="9100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/>
            <a:t>SVM </a:t>
          </a:r>
          <a:endParaRPr lang="en-US" sz="1400" kern="1200"/>
        </a:p>
      </dsp:txBody>
      <dsp:txXfrm>
        <a:off x="5441911" y="1702627"/>
        <a:ext cx="1379808" cy="856720"/>
      </dsp:txXfrm>
    </dsp:sp>
    <dsp:sp modelId="{B07153C2-A668-4FB1-89FE-DDF38896D7CD}">
      <dsp:nvSpPr>
        <dsp:cNvPr id="0" name=""/>
        <dsp:cNvSpPr/>
      </dsp:nvSpPr>
      <dsp:spPr>
        <a:xfrm>
          <a:off x="7007608" y="1524699"/>
          <a:ext cx="1433116" cy="9100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D5E8A9-0418-49EB-8155-7D82A6D9BB80}">
      <dsp:nvSpPr>
        <dsp:cNvPr id="0" name=""/>
        <dsp:cNvSpPr/>
      </dsp:nvSpPr>
      <dsp:spPr>
        <a:xfrm>
          <a:off x="7166843" y="1675973"/>
          <a:ext cx="1433116" cy="9100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dirty="0"/>
            <a:t>Stochastic Gradient </a:t>
          </a:r>
          <a:r>
            <a:rPr lang="en-US" sz="1400" b="0" i="0" kern="1200" dirty="0" smtClean="0"/>
            <a:t>Descent</a:t>
          </a:r>
          <a:endParaRPr lang="fa-IR" sz="1400" b="0" i="0" kern="1200" dirty="0" smtClean="0"/>
        </a:p>
      </dsp:txBody>
      <dsp:txXfrm>
        <a:off x="7193497" y="1702627"/>
        <a:ext cx="1379808" cy="856720"/>
      </dsp:txXfrm>
    </dsp:sp>
    <dsp:sp modelId="{D7146CDF-2EF9-4078-A37D-60785CD137CD}">
      <dsp:nvSpPr>
        <dsp:cNvPr id="0" name=""/>
        <dsp:cNvSpPr/>
      </dsp:nvSpPr>
      <dsp:spPr>
        <a:xfrm>
          <a:off x="8759195" y="1524699"/>
          <a:ext cx="1433116" cy="9100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127FAE-E90E-4F88-8910-0A61AC6F19E1}">
      <dsp:nvSpPr>
        <dsp:cNvPr id="0" name=""/>
        <dsp:cNvSpPr/>
      </dsp:nvSpPr>
      <dsp:spPr>
        <a:xfrm>
          <a:off x="8918430" y="1675973"/>
          <a:ext cx="1433116" cy="9100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kern="1200" smtClean="0"/>
            <a:t>Light Gradient Boosting Machine Classifier</a:t>
          </a:r>
          <a:endParaRPr lang="en-US" sz="1400" b="0" kern="1200"/>
        </a:p>
      </dsp:txBody>
      <dsp:txXfrm>
        <a:off x="8945084" y="1702627"/>
        <a:ext cx="1379808" cy="8567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jpg>
</file>

<file path=ppt/media/image30.png>
</file>

<file path=ppt/media/image31.jpe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802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025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14D182-A7DD-4F7B-B207-262854316ED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EAD636A-A73A-4C0B-AB2E-27ED8AE46FE5}" type="datetime4">
              <a:rPr lang="en-US" smtClean="0"/>
              <a:t>May 7,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B29252-5D0B-4B9D-9FBD-8EC0929FE0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4FEF6-E217-4110-BBF5-C4B77ADC84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FA07F3-F8E4-4505-85EC-22734AC6879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5419265-6720-47DD-8987-9476B5125AD0}" type="datetime4">
              <a:rPr lang="en-US" smtClean="0"/>
              <a:t>May 7,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165D22-FEF5-4F30-8822-5D2378806A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0F86B-3DA3-4708-AAF5-387BA115C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45E38A-5516-4C3E-88FC-0DCBD876054B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183E879E-3738-4116-A30D-979EF6D1C897}" type="datetime4">
              <a:rPr lang="en-US" smtClean="0"/>
              <a:t>May 7,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25273-038D-4F51-A093-83D80104F21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24E14-E0E0-44FA-A4AA-FA63A858730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A1F90-83F5-4C5A-829D-F49B47EDADA7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200B9-CF3E-4AD7-B010-3D947322F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16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55503-4608-4F79-A5D4-B2F67958F26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6D3DDC99-2B2F-4179-9CDF-C1F1864F7E41}" type="datetime4">
              <a:rPr lang="en-US" smtClean="0"/>
              <a:t>May 7,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AFA395-FE4C-4A99-A74E-57757D8473E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6A117-A0E8-43E1-9120-CE3B8B97667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64E0B3-57C5-4DAF-8531-F39610E77C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CFA47FA-8E5A-4A93-B06A-0D243EFED409}" type="datetime4">
              <a:rPr lang="en-US" smtClean="0"/>
              <a:t>May 7,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E0EC46-C626-4D58-AB64-0B3B850D14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5D00C-8F5C-4528-87FA-F9431D9675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1012B1-809A-45CE-9FED-46D08DC8C42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0562645-3FC3-4332-A590-747572AC157D}" type="datetime4">
              <a:rPr lang="en-US" smtClean="0"/>
              <a:t>May 7,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B6FA27-6601-4107-A3C9-808CB443024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9432A-F8B5-4A96-AEE6-2E159658D5D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411D2-78FE-46C1-9EA9-C6A882903B5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910D0D9-BA22-4641-9D6F-20997EAC3512}" type="datetime4">
              <a:rPr lang="en-US" smtClean="0"/>
              <a:t>May 7,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4DAF8F-82DB-4DBE-9041-71217A4516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F761B-6706-439D-9C75-43E751AB19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89364-B1CB-4E72-A6BB-95A34B50661C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83229937-5CCD-4A00-B31D-72C7EA0D0DD5}" type="datetime4">
              <a:rPr lang="en-US" smtClean="0"/>
              <a:t>May 7,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09328F-B310-4BF3-883E-BA9A39676AF2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92EF2-9336-43EF-A365-1F54000F7DE9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C2552-C347-4C3D-8C92-4A6981227C0E}"/>
              </a:ext>
            </a:extLst>
          </p:cNvPr>
          <p:cNvSpPr>
            <a:spLocks noGrp="1"/>
          </p:cNvSpPr>
          <p:nvPr>
            <p:ph type="dt" sz="half" idx="36"/>
          </p:nvPr>
        </p:nvSpPr>
        <p:spPr/>
        <p:txBody>
          <a:bodyPr/>
          <a:lstStyle/>
          <a:p>
            <a:fld id="{BD4ABA4A-1700-4EA7-85EC-2433BBD25F9C}" type="datetime4">
              <a:rPr lang="en-US" smtClean="0"/>
              <a:t>May 7,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7C35C-F3E4-4522-8711-16E4F9052C2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D6BAD-56F4-42F1-A2B3-FDB73364FD40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8E7547D4-EE0C-460C-866D-F3AA9D21345F}" type="datetime4">
              <a:rPr lang="en-US" smtClean="0"/>
              <a:t>May 7, 2023</a:t>
            </a:fld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  <p:sldLayoutId id="214748369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kaggle.com/datasets/janiobachmann/bank-marketing-dataset/code?datasetId=4471" TargetMode="External"/><Relationship Id="rId4" Type="http://schemas.openxmlformats.org/officeDocument/2006/relationships/hyperlink" Target="http://archive.ics.uci.edu/ml/datasets/Bank+Marketin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75999" y="2536059"/>
            <a:ext cx="6096000" cy="1514019"/>
          </a:xfrm>
        </p:spPr>
        <p:txBody>
          <a:bodyPr/>
          <a:lstStyle/>
          <a:p>
            <a:r>
              <a:rPr lang="fa-IR" dirty="0">
                <a:latin typeface="Zar" panose="02000500000000000000" pitchFamily="2" charset="-78"/>
                <a:cs typeface="Zar" panose="02000500000000000000" pitchFamily="2" charset="-78"/>
              </a:rPr>
              <a:t>پروژه مبانی داده کاوی</a:t>
            </a:r>
            <a:endParaRPr lang="en-US" dirty="0">
              <a:latin typeface="Zar" panose="02000500000000000000" pitchFamily="2" charset="-78"/>
              <a:cs typeface="Zar" panose="02000500000000000000" pitchFamily="2" charset="-78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78214" y="4549553"/>
            <a:ext cx="5491570" cy="1453682"/>
          </a:xfrm>
        </p:spPr>
        <p:txBody>
          <a:bodyPr/>
          <a:lstStyle/>
          <a:p>
            <a:pPr algn="ctr" rtl="1"/>
            <a:r>
              <a:rPr lang="en-US" dirty="0">
                <a:latin typeface="Zar" panose="02000500000000000000" pitchFamily="2" charset="-78"/>
                <a:cs typeface="Zar" panose="02000500000000000000" pitchFamily="2" charset="-78"/>
              </a:rPr>
              <a:t> </a:t>
            </a:r>
            <a:r>
              <a:rPr lang="fa-IR" dirty="0">
                <a:latin typeface="Zar" panose="02000500000000000000" pitchFamily="2" charset="-78"/>
                <a:cs typeface="Zar" panose="02000500000000000000" pitchFamily="2" charset="-78"/>
              </a:rPr>
              <a:t>بررسی رفتار کاربران در یک بانک جهت افتتاح حساب</a:t>
            </a:r>
            <a:endParaRPr lang="en-US" dirty="0">
              <a:latin typeface="Zar" panose="02000500000000000000" pitchFamily="2" charset="-78"/>
              <a:cs typeface="Zar" panose="02000500000000000000" pitchFamily="2" charset="-78"/>
            </a:endParaRPr>
          </a:p>
          <a:p>
            <a:pPr algn="ctr" rtl="1"/>
            <a:r>
              <a:rPr lang="fa-IR" dirty="0">
                <a:latin typeface="Zar" panose="02000500000000000000" pitchFamily="2" charset="-78"/>
                <a:cs typeface="Zar" panose="02000500000000000000" pitchFamily="2" charset="-78"/>
              </a:rPr>
              <a:t>امیررضا حسینی – پاشا احمدی</a:t>
            </a:r>
            <a:endParaRPr lang="en-US" dirty="0">
              <a:latin typeface="Zar" panose="02000500000000000000" pitchFamily="2" charset="-78"/>
              <a:cs typeface="Zar" panose="02000500000000000000" pitchFamily="2" charset="-78"/>
            </a:endParaRPr>
          </a:p>
          <a:p>
            <a:pPr algn="ctr" rtl="1"/>
            <a:r>
              <a:rPr lang="fa-IR" dirty="0">
                <a:latin typeface="Zar" panose="02000500000000000000" pitchFamily="2" charset="-78"/>
                <a:cs typeface="Zar" panose="02000500000000000000" pitchFamily="2" charset="-78"/>
              </a:rPr>
              <a:t>بهار ۱۴۰۲</a:t>
            </a:r>
          </a:p>
          <a:p>
            <a:pPr algn="ctr" rtl="1"/>
            <a:r>
              <a:rPr lang="fa-IR" dirty="0">
                <a:latin typeface="Zar" panose="02000500000000000000" pitchFamily="2" charset="-78"/>
                <a:cs typeface="Zar" panose="02000500000000000000" pitchFamily="2" charset="-78"/>
              </a:rPr>
              <a:t>دانشگاه صنعتی اصفهان دانشکده برق و کامپیوتر</a:t>
            </a:r>
            <a:endParaRPr lang="en-US" dirty="0">
              <a:latin typeface="Zar" panose="02000500000000000000" pitchFamily="2" charset="-78"/>
              <a:cs typeface="Zar" panose="020005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81A0F4-A961-D4BE-CB3A-F8C407A0D37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5170" y="0"/>
            <a:ext cx="1196830" cy="119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04A28-E62C-2E4A-A2A4-AD85CB61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5992" y="3123568"/>
            <a:ext cx="4941477" cy="610863"/>
          </a:xfrm>
        </p:spPr>
        <p:txBody>
          <a:bodyPr/>
          <a:lstStyle/>
          <a:p>
            <a:r>
              <a:rPr lang="fa-IR" dirty="0"/>
              <a:t>آزمایش‌ها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6EE753-BEBB-4348-896E-73627FDDCF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94680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Placeholder 8" descr="A picture containing grass, outdoor, mountain, nature&#10;&#10;Description automatically generated">
            <a:extLst>
              <a:ext uri="{FF2B5EF4-FFF2-40B4-BE49-F238E27FC236}">
                <a16:creationId xmlns:a16="http://schemas.microsoft.com/office/drawing/2014/main" id="{9503D9A6-CF0A-B12C-E44B-E4FAC389E79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825" b="5825"/>
          <a:stretch>
            <a:fillRect/>
          </a:stretch>
        </p:blipFill>
        <p:spPr/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77E18FE-147C-8F48-E73A-A259A5B4ACC6}"/>
              </a:ext>
            </a:extLst>
          </p:cNvPr>
          <p:cNvSpPr txBox="1">
            <a:spLocks/>
          </p:cNvSpPr>
          <p:nvPr/>
        </p:nvSpPr>
        <p:spPr>
          <a:xfrm>
            <a:off x="6857304" y="2546695"/>
            <a:ext cx="4941477" cy="610863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100" b="1" i="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a-IR" dirty="0"/>
              <a:t>آزمایش‌ها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C1E2035-682E-9E02-0F8F-74324A8F437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025992" y="3427004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379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5727" y="823079"/>
            <a:ext cx="7560545" cy="610863"/>
          </a:xfrm>
        </p:spPr>
        <p:txBody>
          <a:bodyPr>
            <a:normAutofit/>
          </a:bodyPr>
          <a:lstStyle/>
          <a:p>
            <a:pPr algn="ctr" rtl="1"/>
            <a:r>
              <a:rPr lang="fa-IR" i="0" dirty="0">
                <a:solidFill>
                  <a:srgbClr val="1C1C1C"/>
                </a:solidFill>
                <a:effectLst/>
                <a:latin typeface="BZar"/>
              </a:rPr>
              <a:t>اکتشافات داده‌ای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76CAC8-431A-01EE-579F-75E5F48B8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727" y="1433942"/>
            <a:ext cx="7298378" cy="537267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02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EBCD798-3B8D-FBE9-15CF-BA08462F3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8030" y="1433942"/>
            <a:ext cx="7560545" cy="54089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5727" y="823079"/>
            <a:ext cx="7560545" cy="610863"/>
          </a:xfrm>
        </p:spPr>
        <p:txBody>
          <a:bodyPr>
            <a:normAutofit/>
          </a:bodyPr>
          <a:lstStyle/>
          <a:p>
            <a:pPr algn="ctr" rtl="1"/>
            <a:r>
              <a:rPr lang="fa-IR" i="0">
                <a:solidFill>
                  <a:srgbClr val="1C1C1C"/>
                </a:solidFill>
                <a:effectLst/>
                <a:latin typeface="BZar"/>
              </a:rPr>
              <a:t>اکتشافات داده‌ای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97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DCD6525-4BA7-3F00-6B12-4A83F9EFDF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2" r="8291" b="2"/>
          <a:stretch/>
        </p:blipFill>
        <p:spPr>
          <a:xfrm>
            <a:off x="6096000" y="-22543"/>
            <a:ext cx="6096000" cy="6903086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pPr rtl="1"/>
            <a:r>
              <a:rPr lang="fa-IR" i="0" dirty="0">
                <a:effectLst/>
              </a:rPr>
              <a:t>اکتشافات داده‌ای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16F5C08-8C2B-0C15-8AAC-51B9BEC3D0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/>
          <a:lstStyle/>
          <a:p>
            <a:pPr algn="ctr" rtl="1"/>
            <a:r>
              <a:rPr lang="fa-IR" dirty="0"/>
              <a:t>حذف داده‌ها پرت</a:t>
            </a:r>
          </a:p>
          <a:p>
            <a:pPr algn="ctr" rtl="1"/>
            <a:endParaRPr lang="fa-IR" dirty="0"/>
          </a:p>
          <a:p>
            <a:pPr algn="ctr"/>
            <a:r>
              <a:rPr lang="en-US" dirty="0"/>
              <a:t>Z-score</a:t>
            </a:r>
          </a:p>
          <a:p>
            <a:pPr algn="ctr"/>
            <a:r>
              <a:rPr lang="en-US" dirty="0"/>
              <a:t>IQR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5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5727" y="823079"/>
            <a:ext cx="7560545" cy="610863"/>
          </a:xfrm>
        </p:spPr>
        <p:txBody>
          <a:bodyPr>
            <a:normAutofit/>
          </a:bodyPr>
          <a:lstStyle/>
          <a:p>
            <a:pPr algn="ctr" rtl="1"/>
            <a:r>
              <a:rPr lang="fa-IR" i="0" dirty="0">
                <a:solidFill>
                  <a:srgbClr val="1C1C1C"/>
                </a:solidFill>
                <a:effectLst/>
                <a:latin typeface="BZar"/>
              </a:rPr>
              <a:t>اکتشافات داده‌ای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401" y="1421835"/>
            <a:ext cx="6838601" cy="503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2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44546A3-2A11-D5EA-23CF-7B06DF95A0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14944" y="2276802"/>
            <a:ext cx="3019817" cy="255122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0ACA7B-2581-F070-09A6-198DD1DCA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4984" y="2300156"/>
            <a:ext cx="3019817" cy="2687637"/>
          </a:xfrm>
          <a:prstGeom prst="rect">
            <a:avLst/>
          </a:prstGeom>
          <a:noFill/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136BC4D2-4D01-3E47-F853-9093A3A98CC1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4"/>
          <a:stretch>
            <a:fillRect/>
          </a:stretch>
        </p:blipFill>
        <p:spPr>
          <a:xfrm>
            <a:off x="7834167" y="2300156"/>
            <a:ext cx="3036887" cy="2350969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pPr rtl="1"/>
            <a:r>
              <a:rPr lang="fa-IR" i="0" dirty="0">
                <a:effectLst/>
              </a:rPr>
              <a:t>اکتشافات داده‌ای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55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pPr rtl="1"/>
            <a:r>
              <a:rPr lang="fa-IR" i="0" dirty="0">
                <a:effectLst/>
              </a:rPr>
              <a:t>اکتشافات داده‌ای</a:t>
            </a:r>
            <a:endParaRPr lang="en-US" dirty="0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9DFA4CB1-2B6A-6AF8-E6D0-ED196D54CCD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4372" y="2199481"/>
            <a:ext cx="3038601" cy="2315624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673D3428-00F2-6C64-F52D-327EA35E7273}"/>
              </a:ext>
            </a:extLst>
          </p:cNvPr>
          <p:cNvPicPr>
            <a:picLocks noGrp="1" noChangeAspect="1"/>
          </p:cNvPicPr>
          <p:nvPr>
            <p:ph sz="half" idx="11"/>
          </p:nvPr>
        </p:nvPicPr>
        <p:blipFill>
          <a:blip r:embed="rId3"/>
          <a:stretch>
            <a:fillRect/>
          </a:stretch>
        </p:blipFill>
        <p:spPr>
          <a:xfrm>
            <a:off x="4005263" y="2199481"/>
            <a:ext cx="3051175" cy="2567195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DB972EE-F5CA-8FF8-ED8D-81EC6761A6BE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4"/>
          <a:stretch>
            <a:fillRect/>
          </a:stretch>
        </p:blipFill>
        <p:spPr>
          <a:xfrm>
            <a:off x="7641989" y="2199481"/>
            <a:ext cx="3036887" cy="2315625"/>
          </a:xfrm>
          <a:noFill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4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835BD77-3F49-57B8-085C-7E44B139BFA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/>
        </p:blipFill>
        <p:spPr>
          <a:xfrm>
            <a:off x="6096000" y="929640"/>
            <a:ext cx="6096000" cy="4998719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pPr rtl="1"/>
            <a:r>
              <a:rPr lang="fa-IR" i="0" dirty="0">
                <a:effectLst/>
              </a:rPr>
              <a:t>اکتشافات داده‌ای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EE89F08D-928D-606F-0C2A-57D70C6138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/>
          <a:lstStyle/>
          <a:p>
            <a:pPr algn="r" rtl="1"/>
            <a:r>
              <a:rPr lang="fa-IR" dirty="0"/>
              <a:t>کوچک کردن تعداد بازه‌ها به فصل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65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4C19637A-C3B2-FCD6-B7DE-44D0BF4C40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91" r="2" b="2"/>
          <a:stretch/>
        </p:blipFill>
        <p:spPr>
          <a:xfrm>
            <a:off x="6096000" y="-22543"/>
            <a:ext cx="6096000" cy="690308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pPr rtl="1"/>
            <a:r>
              <a:rPr lang="fa-IR" sz="3700" i="0">
                <a:effectLst/>
              </a:rPr>
              <a:t>اکتشافات داده‌ای - سبدبندی</a:t>
            </a:r>
            <a:endParaRPr lang="en-US" sz="370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EE89F08D-928D-606F-0C2A-57D70C6138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Cut</a:t>
            </a:r>
          </a:p>
          <a:p>
            <a:pPr algn="ctr"/>
            <a:r>
              <a:rPr lang="en-US" dirty="0" err="1"/>
              <a:t>Qcut</a:t>
            </a:r>
            <a:endParaRPr lang="en-US" dirty="0"/>
          </a:p>
          <a:p>
            <a:pPr algn="ctr"/>
            <a:r>
              <a:rPr lang="en-US" dirty="0"/>
              <a:t>Natural Break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27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pPr rtl="1"/>
            <a:r>
              <a:rPr lang="fa-IR" dirty="0"/>
              <a:t>سبد بندی</a:t>
            </a:r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0679B03-6BF8-984C-FFD2-F1EDFD000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</p:spPr>
        <p:txBody>
          <a:bodyPr/>
          <a:lstStyle/>
          <a:p>
            <a:r>
              <a:rPr lang="en-US" dirty="0" err="1"/>
              <a:t>Qcut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71A7A91-B07D-F281-41D0-3BA97FDFDA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2965" y="2704372"/>
            <a:ext cx="2706290" cy="2319011"/>
          </a:xfrm>
        </p:spPr>
      </p:pic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53C6BDAF-74A7-F04E-5DC3-CAC6E33FD716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</p:spPr>
        <p:txBody>
          <a:bodyPr/>
          <a:lstStyle/>
          <a:p>
            <a:r>
              <a:rPr lang="en-US" dirty="0"/>
              <a:t>CUT</a:t>
            </a:r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2A0C1782-B6D7-DF5B-D748-4E51999AA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139" y="2704372"/>
            <a:ext cx="3051175" cy="2616382"/>
          </a:xfrm>
          <a:prstGeom prst="rect">
            <a:avLst/>
          </a:prstGeom>
          <a:noFill/>
        </p:spPr>
      </p:pic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72D656DA-E633-B23F-E64E-51BED13B69AA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</p:spPr>
        <p:txBody>
          <a:bodyPr/>
          <a:lstStyle/>
          <a:p>
            <a:r>
              <a:rPr lang="en-US" dirty="0"/>
              <a:t>break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13"/>
          </p:nvPr>
        </p:nvPicPr>
        <p:blipFill>
          <a:blip r:embed="rId4"/>
          <a:stretch>
            <a:fillRect/>
          </a:stretch>
        </p:blipFill>
        <p:spPr>
          <a:xfrm>
            <a:off x="8186607" y="2718457"/>
            <a:ext cx="3036887" cy="260229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08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/>
          <a:lstStyle/>
          <a:p>
            <a:pPr rtl="1"/>
            <a:r>
              <a:rPr lang="fa-IR" dirty="0"/>
              <a:t>فهرست‌مطالب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/>
          <a:lstStyle/>
          <a:p>
            <a:pPr algn="r" rtl="1"/>
            <a:r>
              <a:rPr lang="fa-IR" dirty="0"/>
              <a:t>۱- مقدمه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A5D8C-0134-F046-A548-3465F8177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541255"/>
            <a:ext cx="2133600" cy="369332"/>
          </a:xfrm>
        </p:spPr>
        <p:txBody>
          <a:bodyPr/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b="0" i="0" dirty="0">
                <a:solidFill>
                  <a:srgbClr val="1C1C1C"/>
                </a:solidFill>
                <a:effectLst/>
                <a:latin typeface="BZar"/>
              </a:rPr>
              <a:t>مشکل چیست؟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b="0" i="0" dirty="0">
                <a:solidFill>
                  <a:srgbClr val="1C1C1C"/>
                </a:solidFill>
                <a:effectLst/>
                <a:latin typeface="BZar"/>
              </a:rPr>
              <a:t>سوال داده کاوی که برای حل مشکل مطرح شده است چیست؟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b="0" i="0" dirty="0">
                <a:solidFill>
                  <a:srgbClr val="1C1C1C"/>
                </a:solidFill>
                <a:effectLst/>
                <a:latin typeface="BZar"/>
              </a:rPr>
              <a:t>داده های جمع آوری شده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/>
              <a:t>نحوه ارزیابی</a:t>
            </a:r>
            <a:br>
              <a:rPr lang="fa-IR" dirty="0"/>
            </a:b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015C52-08ED-464E-B7E8-24892D9C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/>
          <a:lstStyle/>
          <a:p>
            <a:pPr algn="r" rtl="1"/>
            <a:r>
              <a:rPr lang="fa-IR" dirty="0"/>
              <a:t>۲- آزمایش‌ها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79C7D4-91CF-6443-91D5-65DC860B40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619010"/>
            <a:ext cx="2128157" cy="369332"/>
          </a:xfrm>
        </p:spPr>
        <p:txBody>
          <a:bodyPr/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b="0" i="0" dirty="0">
                <a:solidFill>
                  <a:srgbClr val="1C1C1C"/>
                </a:solidFill>
                <a:effectLst/>
                <a:latin typeface="BZar"/>
              </a:rPr>
              <a:t>اکتشافات داده‌ای و لیست حقایق کشف شده در این مرحله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/>
              <a:t> اکتشافات مدل سازی و لیست حقایق کشف شده در این مرحله</a:t>
            </a:r>
            <a:br>
              <a:rPr lang="fa-IR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/>
          <a:lstStyle/>
          <a:p>
            <a:pPr algn="r" rtl="1"/>
            <a:r>
              <a:rPr lang="fa-IR" dirty="0"/>
              <a:t>۳- نتایج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C152D-1AA6-9242-B5C9-B06EEE4F96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/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/>
              <a:t>نتیجه اجرای روش نهایی و لیست حقایق کشف شده در این مرحله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/>
              <a:t>لیست نتایج نهایی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9BD3932-D1D0-1045-BD96-8B26F11B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/>
          <a:lstStyle/>
          <a:p>
            <a:pPr algn="r" rtl="1"/>
            <a:r>
              <a:rPr lang="fa-IR" dirty="0"/>
              <a:t>۴- پیشنهادات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FB4732-AB07-C54D-AF44-F8ADB6D2B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/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/>
              <a:t>پیشنهادات برای نوآوری و بهبود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115086E-2AC3-4F4D-8F85-104CFA64FEC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/>
          <a:lstStyle/>
          <a:p>
            <a:pPr algn="r" rtl="1"/>
            <a:r>
              <a:rPr lang="fa-IR" dirty="0"/>
              <a:t>۵- مراجع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247A08-A350-EF44-9F10-FC72B5466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/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/>
              <a:t>لیست مراجع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9469AE-B59A-AA41-9085-106D011808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16">
            <a:extLst>
              <a:ext uri="{FF2B5EF4-FFF2-40B4-BE49-F238E27FC236}">
                <a16:creationId xmlns:a16="http://schemas.microsoft.com/office/drawing/2014/main" id="{38066ED9-7601-9866-E4EC-AACCDCCBE5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470" b="1"/>
          <a:stretch/>
        </p:blipFill>
        <p:spPr>
          <a:xfrm>
            <a:off x="6096000" y="-45086"/>
            <a:ext cx="6096000" cy="69030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pPr rtl="1"/>
            <a:r>
              <a:rPr lang="fa-IR" sz="3700" i="0" dirty="0">
                <a:effectLst/>
              </a:rPr>
              <a:t>اکتشافات داده‌ای - </a:t>
            </a:r>
            <a:r>
              <a:rPr lang="fa-IR" sz="3700" dirty="0"/>
              <a:t>همبستگی</a:t>
            </a:r>
            <a:endParaRPr lang="en-US" sz="37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5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395C39A-6122-6482-EC77-D0448E82A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900" y="0"/>
            <a:ext cx="6515100" cy="6858000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r>
              <a:rPr lang="fa-IR" sz="3700" i="0" dirty="0">
                <a:effectLst/>
              </a:rPr>
              <a:t>اکتشافات داده‌ای - </a:t>
            </a:r>
            <a:r>
              <a:rPr lang="fa-IR" sz="3700" dirty="0"/>
              <a:t>همبستگی</a:t>
            </a:r>
            <a:endParaRPr lang="en-US" sz="370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22C44E1-F4E5-932A-0CF6-D3890CE523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/>
          <a:lstStyle/>
          <a:p>
            <a:pPr algn="ctr" rtl="1"/>
            <a:r>
              <a:rPr lang="fa-IR" dirty="0"/>
              <a:t>همبستگی ویژگی‌ها با یکدیگر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53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r>
              <a:rPr lang="fa-IR" sz="3700" i="0" dirty="0">
                <a:effectLst/>
              </a:rPr>
              <a:t>اکتشافات داده‌ای - </a:t>
            </a:r>
            <a:r>
              <a:rPr lang="fa-IR" sz="3700" dirty="0"/>
              <a:t>همبستگی</a:t>
            </a:r>
            <a:endParaRPr lang="en-US" sz="370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22C44E1-F4E5-932A-0CF6-D3890CE523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/>
          <a:lstStyle/>
          <a:p>
            <a:pPr algn="ctr" rtl="1"/>
            <a:r>
              <a:rPr lang="fa-IR" dirty="0"/>
              <a:t>همبستگی ویژگی‌ها با متغیر هدف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7CE712-CB0A-0203-B2AB-66147E13F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6686" y="2258303"/>
            <a:ext cx="7514838" cy="451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62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r>
              <a:rPr lang="fa-IR" sz="3700" i="0" dirty="0">
                <a:effectLst/>
              </a:rPr>
              <a:t>اکتشافات داده‌ای - </a:t>
            </a:r>
            <a:r>
              <a:rPr lang="fa-IR" sz="3700" dirty="0"/>
              <a:t>همبستگی</a:t>
            </a:r>
            <a:endParaRPr lang="en-US" sz="370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22C44E1-F4E5-932A-0CF6-D3890CE523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/>
          <a:lstStyle/>
          <a:p>
            <a:pPr algn="ctr" rtl="1"/>
            <a:r>
              <a:rPr lang="fa-IR" dirty="0" smtClean="0"/>
              <a:t>متغیر </a:t>
            </a:r>
            <a:r>
              <a:rPr lang="fa-IR" dirty="0" err="1" smtClean="0"/>
              <a:t>هایی</a:t>
            </a:r>
            <a:r>
              <a:rPr lang="fa-IR" dirty="0" smtClean="0"/>
              <a:t> با بیشترین همبستگی</a:t>
            </a:r>
            <a:endParaRPr lang="fa-I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7185" y="827513"/>
            <a:ext cx="6084815" cy="603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67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r>
              <a:rPr lang="fa-IR" sz="3700" i="0" dirty="0">
                <a:effectLst/>
              </a:rPr>
              <a:t>اکتشافات داده‌ای - </a:t>
            </a:r>
            <a:r>
              <a:rPr lang="fa-IR" sz="3700" dirty="0"/>
              <a:t>همبستگی</a:t>
            </a:r>
            <a:endParaRPr lang="en-US" sz="370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22C44E1-F4E5-932A-0CF6-D3890CE523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/>
          <a:lstStyle/>
          <a:p>
            <a:pPr algn="ctr" rtl="1"/>
            <a:r>
              <a:rPr lang="fa-IR" dirty="0"/>
              <a:t>همبستگی ویژگی‌ها با متغیر هدف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2960" y="2737250"/>
            <a:ext cx="9308129" cy="384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8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7">
            <a:extLst>
              <a:ext uri="{FF2B5EF4-FFF2-40B4-BE49-F238E27FC236}">
                <a16:creationId xmlns:a16="http://schemas.microsoft.com/office/drawing/2014/main" id="{741EB5CF-50C8-0B05-9B88-9BC502D73B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643"/>
          <a:stretch/>
        </p:blipFill>
        <p:spPr>
          <a:xfrm>
            <a:off x="20" y="10"/>
            <a:ext cx="12191978" cy="6857990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7466" y="905352"/>
            <a:ext cx="4941477" cy="610863"/>
          </a:xfrm>
        </p:spPr>
        <p:txBody>
          <a:bodyPr anchor="b">
            <a:normAutofit/>
          </a:bodyPr>
          <a:lstStyle/>
          <a:p>
            <a:r>
              <a:rPr lang="fa-IR" dirty="0"/>
              <a:t>اکتشافات مدل سازی</a:t>
            </a:r>
            <a:endParaRPr lang="en-US" dirty="0"/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44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vert="horz" lIns="0" tIns="0" rIns="0" bIns="0" rtlCol="0" anchor="b" anchorCtr="0">
            <a:normAutofit/>
          </a:bodyPr>
          <a:lstStyle/>
          <a:p>
            <a:pPr algn="r" rtl="1"/>
            <a:r>
              <a:rPr lang="en-US" sz="3100" b="1" i="0" kern="1200" spc="100" baseline="0" dirty="0" err="1">
                <a:effectLst/>
                <a:latin typeface="+mj-lt"/>
                <a:ea typeface="+mj-ea"/>
                <a:cs typeface="+mj-cs"/>
              </a:rPr>
              <a:t>اکتشافات</a:t>
            </a:r>
            <a:r>
              <a:rPr lang="en-US" sz="3100" b="1" i="0" kern="1200" spc="100" baseline="0" dirty="0"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3100" b="1" i="0" kern="1200" spc="100" baseline="0" dirty="0" err="1">
                <a:effectLst/>
                <a:latin typeface="+mj-lt"/>
                <a:ea typeface="+mj-ea"/>
                <a:cs typeface="+mj-cs"/>
              </a:rPr>
              <a:t>مدل‌سازی</a:t>
            </a:r>
            <a:r>
              <a:rPr lang="en-US" sz="3100" b="1" i="0" kern="1200" spc="100" baseline="0" dirty="0">
                <a:effectLst/>
                <a:latin typeface="+mj-lt"/>
                <a:ea typeface="+mj-ea"/>
                <a:cs typeface="+mj-cs"/>
              </a:rPr>
              <a:t>- </a:t>
            </a:r>
            <a:r>
              <a:rPr lang="en-US" sz="3100" b="1" i="0" kern="1200" spc="100" baseline="0" dirty="0" err="1">
                <a:latin typeface="+mj-lt"/>
                <a:ea typeface="+mj-ea"/>
                <a:cs typeface="+mj-cs"/>
              </a:rPr>
              <a:t>فاز</a:t>
            </a:r>
            <a:r>
              <a:rPr lang="en-US" sz="3100" b="1" i="0" kern="1200" spc="100" baseline="0" dirty="0">
                <a:latin typeface="+mj-lt"/>
                <a:ea typeface="+mj-ea"/>
                <a:cs typeface="+mj-cs"/>
              </a:rPr>
              <a:t> </a:t>
            </a:r>
            <a:r>
              <a:rPr lang="en-US" sz="3100" b="1" i="0" kern="1200" spc="100" baseline="0" dirty="0" err="1">
                <a:latin typeface="+mj-lt"/>
                <a:ea typeface="+mj-ea"/>
                <a:cs typeface="+mj-cs"/>
              </a:rPr>
              <a:t>پیش‌مدل</a:t>
            </a:r>
            <a:endParaRPr lang="en-US" sz="3100" b="1" i="0" kern="1200" spc="100" baseline="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 vert="horz" lIns="0" tIns="0" rIns="0" bIns="0" rtlCol="0" anchor="t" anchorCtr="0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/>
          </a:p>
        </p:txBody>
      </p:sp>
      <p:graphicFrame>
        <p:nvGraphicFramePr>
          <p:cNvPr id="8" name="Text Placeholder 3">
            <a:extLst>
              <a:ext uri="{FF2B5EF4-FFF2-40B4-BE49-F238E27FC236}">
                <a16:creationId xmlns:a16="http://schemas.microsoft.com/office/drawing/2014/main" id="{D64F84E5-30E5-3C02-E1FA-4ADE22C8F1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1308567"/>
              </p:ext>
            </p:extLst>
          </p:nvPr>
        </p:nvGraphicFramePr>
        <p:xfrm>
          <a:off x="952500" y="1939108"/>
          <a:ext cx="10352810" cy="41107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89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vert="horz" lIns="0" tIns="0" rIns="0" bIns="0" rtlCol="0" anchor="b" anchorCtr="0">
            <a:normAutofit/>
          </a:bodyPr>
          <a:lstStyle/>
          <a:p>
            <a:pPr rtl="1"/>
            <a:r>
              <a:rPr lang="en-US" sz="3100" b="1" i="0" kern="1200" spc="100" baseline="0" dirty="0" err="1">
                <a:effectLst/>
              </a:rPr>
              <a:t>اکتشافات</a:t>
            </a:r>
            <a:r>
              <a:rPr lang="en-US" sz="3100" b="1" i="0" kern="1200" spc="100" baseline="0" dirty="0">
                <a:effectLst/>
              </a:rPr>
              <a:t> </a:t>
            </a:r>
            <a:r>
              <a:rPr lang="en-US" sz="3100" b="1" i="0" kern="1200" spc="100" baseline="0" dirty="0" err="1">
                <a:effectLst/>
              </a:rPr>
              <a:t>مدل‌سازی</a:t>
            </a:r>
            <a:r>
              <a:rPr lang="en-US" sz="3100" b="1" i="0" kern="1200" spc="100" baseline="0" dirty="0">
                <a:effectLst/>
              </a:rPr>
              <a:t>- </a:t>
            </a:r>
            <a:r>
              <a:rPr lang="fa-IR" sz="3100" b="1" i="0" kern="1200" spc="100" baseline="0" dirty="0"/>
              <a:t>انتخاب </a:t>
            </a:r>
            <a:r>
              <a:rPr lang="en-US" sz="3100" b="1" i="0" kern="1200" spc="100" baseline="0" dirty="0"/>
              <a:t>‌</a:t>
            </a:r>
            <a:r>
              <a:rPr lang="en-US" sz="3100" b="1" i="0" kern="1200" spc="100" baseline="0" dirty="0" err="1"/>
              <a:t>مدل</a:t>
            </a:r>
            <a:endParaRPr lang="en-US" sz="3100" b="1" i="0" kern="1200" spc="100" baseline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 vert="horz" lIns="0" tIns="0" rIns="0" bIns="0" rtlCol="0" anchor="t" anchorCtr="0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27</a:t>
            </a:fld>
            <a:endParaRPr lang="en-US"/>
          </a:p>
        </p:txBody>
      </p:sp>
      <p:graphicFrame>
        <p:nvGraphicFramePr>
          <p:cNvPr id="8" name="Text Placeholder 3">
            <a:extLst>
              <a:ext uri="{FF2B5EF4-FFF2-40B4-BE49-F238E27FC236}">
                <a16:creationId xmlns:a16="http://schemas.microsoft.com/office/drawing/2014/main" id="{D64F84E5-30E5-3C02-E1FA-4ADE22C8F1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2749942"/>
              </p:ext>
            </p:extLst>
          </p:nvPr>
        </p:nvGraphicFramePr>
        <p:xfrm>
          <a:off x="952500" y="1939108"/>
          <a:ext cx="10352810" cy="41107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466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sz="3400" b="1" i="0" kern="1200" spc="100" baseline="0">
                <a:effectLst/>
                <a:latin typeface="+mj-lt"/>
                <a:ea typeface="+mj-ea"/>
                <a:cs typeface="+mj-cs"/>
              </a:rPr>
              <a:t>اکتشافات مدل‌سازی- </a:t>
            </a:r>
            <a:r>
              <a:rPr lang="en-US" sz="3400" b="1" i="0" kern="1200" spc="100" baseline="0">
                <a:latin typeface="+mj-lt"/>
                <a:ea typeface="+mj-ea"/>
                <a:cs typeface="+mj-cs"/>
              </a:rPr>
              <a:t>دسته بندی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 vert="horz" lIns="0" tIns="0" rIns="0" bIns="0" rtlCol="0" anchor="t" anchorCtr="0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28</a:t>
            </a:fld>
            <a:endParaRPr lang="en-US"/>
          </a:p>
        </p:txBody>
      </p:sp>
      <p:graphicFrame>
        <p:nvGraphicFramePr>
          <p:cNvPr id="19" name="Subtitle 2">
            <a:extLst>
              <a:ext uri="{FF2B5EF4-FFF2-40B4-BE49-F238E27FC236}">
                <a16:creationId xmlns:a16="http://schemas.microsoft.com/office/drawing/2014/main" id="{29A4913A-7181-6084-AE27-96A674A5EE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1603148"/>
              </p:ext>
            </p:extLst>
          </p:nvPr>
        </p:nvGraphicFramePr>
        <p:xfrm>
          <a:off x="952500" y="1939108"/>
          <a:ext cx="10352810" cy="41107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8129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sz="3400" b="1" i="0" kern="1200" spc="100" baseline="0">
                <a:effectLst/>
                <a:latin typeface="+mj-lt"/>
                <a:ea typeface="+mj-ea"/>
                <a:cs typeface="+mj-cs"/>
              </a:rPr>
              <a:t>اکتشافات مدل‌سازی- </a:t>
            </a:r>
            <a:r>
              <a:rPr lang="en-US" sz="3400" b="1" i="0" kern="1200" spc="100" baseline="0">
                <a:latin typeface="+mj-lt"/>
                <a:ea typeface="+mj-ea"/>
                <a:cs typeface="+mj-cs"/>
              </a:rPr>
              <a:t>دسته بندی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 vert="horz" lIns="0" tIns="0" rIns="0" bIns="0" rtlCol="0" anchor="t" anchorCtr="0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971" y="2011783"/>
            <a:ext cx="6516009" cy="315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47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مقدمه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b="0" i="0" dirty="0">
                <a:solidFill>
                  <a:srgbClr val="1C1C1C"/>
                </a:solidFill>
                <a:effectLst/>
                <a:latin typeface="BZar"/>
              </a:rPr>
              <a:t>کمپین‌های تبلیغاتی سالیانه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>
                <a:solidFill>
                  <a:srgbClr val="1C1C1C"/>
                </a:solidFill>
                <a:latin typeface="BZar"/>
              </a:rPr>
              <a:t>سپرده‌‌های کوتاه مدت و بلند مدت</a:t>
            </a:r>
            <a:endParaRPr lang="fa-IR" b="0" i="0" dirty="0">
              <a:solidFill>
                <a:srgbClr val="1C1C1C"/>
              </a:solidFill>
              <a:effectLst/>
              <a:latin typeface="BZar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>
                <a:solidFill>
                  <a:srgbClr val="1C1C1C"/>
                </a:solidFill>
                <a:latin typeface="BZar"/>
              </a:rPr>
              <a:t>مشتری خوب؟ مشتری بد؟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b="0" i="0" dirty="0">
                <a:solidFill>
                  <a:srgbClr val="1C1C1C"/>
                </a:solidFill>
                <a:effectLst/>
                <a:latin typeface="BZar"/>
              </a:rPr>
              <a:t>جذب مشتری و سوددهی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b="0" i="0" dirty="0">
                <a:solidFill>
                  <a:srgbClr val="1C1C1C"/>
                </a:solidFill>
                <a:effectLst/>
                <a:latin typeface="BZar"/>
              </a:rPr>
              <a:t>پیشنهادات متنوع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3" name="Picture Placeholder 52" descr="Hanging Lightbulbs">
            <a:extLst>
              <a:ext uri="{FF2B5EF4-FFF2-40B4-BE49-F238E27FC236}">
                <a16:creationId xmlns:a16="http://schemas.microsoft.com/office/drawing/2014/main" id="{CAC9EF15-08A3-406D-9236-76A5454D5F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 2">
            <a:extLst>
              <a:ext uri="{FF2B5EF4-FFF2-40B4-BE49-F238E27FC236}">
                <a16:creationId xmlns:a16="http://schemas.microsoft.com/office/drawing/2014/main" id="{FE42DE6F-8DEC-E2E6-BD75-451F15EDA4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/>
          <a:lstStyle/>
          <a:p>
            <a:pPr algn="r" rtl="1"/>
            <a:r>
              <a:rPr lang="fa-IR" dirty="0"/>
              <a:t> با استفاده از </a:t>
            </a:r>
            <a:r>
              <a:rPr lang="en-US" dirty="0"/>
              <a:t>K-means++</a:t>
            </a:r>
            <a:endParaRPr lang="fa-IR" dirty="0"/>
          </a:p>
          <a:p>
            <a:pPr algn="r" rtl="1"/>
            <a:r>
              <a:rPr lang="fa-IR" dirty="0"/>
              <a:t>کاهش ویژگی‌ها به دوتا</a:t>
            </a:r>
          </a:p>
          <a:p>
            <a:pPr algn="r" rtl="1"/>
            <a:r>
              <a:rPr lang="fa-IR" dirty="0"/>
              <a:t>روش </a:t>
            </a:r>
            <a:r>
              <a:rPr lang="en-US" dirty="0"/>
              <a:t>PCA</a:t>
            </a:r>
            <a:endParaRPr lang="fa-IR" dirty="0"/>
          </a:p>
          <a:p>
            <a:pPr algn="r" rt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</p:spPr>
        <p:txBody>
          <a:bodyPr vert="horz" lIns="0" tIns="0" rIns="0" bIns="0" rtlCol="0" anchor="b" anchorCtr="0">
            <a:normAutofit/>
          </a:bodyPr>
          <a:lstStyle/>
          <a:p>
            <a:pPr rtl="1"/>
            <a:r>
              <a:rPr lang="en-US" sz="2400" b="1" i="0" kern="1200" spc="100" baseline="0" err="1">
                <a:effectLst/>
              </a:rPr>
              <a:t>اکتشافات</a:t>
            </a:r>
            <a:r>
              <a:rPr lang="en-US" sz="2400" b="1" i="0" kern="1200" spc="100" baseline="0">
                <a:effectLst/>
              </a:rPr>
              <a:t> </a:t>
            </a:r>
            <a:r>
              <a:rPr lang="en-US" sz="2400" b="1" i="0" kern="1200" spc="100" baseline="0" err="1">
                <a:effectLst/>
              </a:rPr>
              <a:t>مدل‌سازی</a:t>
            </a:r>
            <a:r>
              <a:rPr lang="en-US" sz="2400" b="1" i="0" kern="1200" spc="100" baseline="0">
                <a:effectLst/>
              </a:rPr>
              <a:t>-</a:t>
            </a:r>
            <a:r>
              <a:rPr lang="fa-IR" sz="2400" b="1" i="0" kern="1200" spc="100" baseline="0">
                <a:effectLst/>
              </a:rPr>
              <a:t>خوشه بندی مشتریان</a:t>
            </a:r>
            <a:endParaRPr lang="en-US" sz="2400" b="1" i="0" kern="1200" spc="100" baseline="0"/>
          </a:p>
        </p:txBody>
      </p:sp>
      <p:pic>
        <p:nvPicPr>
          <p:cNvPr id="13" name="Picture 7" descr="Chart, map, scatter chart&#10;&#10;Description automatically generated">
            <a:extLst>
              <a:ext uri="{FF2B5EF4-FFF2-40B4-BE49-F238E27FC236}">
                <a16:creationId xmlns:a16="http://schemas.microsoft.com/office/drawing/2014/main" id="{69BD6CB0-4390-88BA-511F-7FC6878B1E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33"/>
          <a:stretch/>
        </p:blipFill>
        <p:spPr>
          <a:xfrm>
            <a:off x="20" y="10"/>
            <a:ext cx="6095980" cy="6857990"/>
          </a:xfrm>
          <a:prstGeom prst="rect">
            <a:avLst/>
          </a:prstGeom>
          <a:noFill/>
        </p:spPr>
      </p:pic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71550" y="6332220"/>
            <a:ext cx="523240" cy="247651"/>
          </a:xfrm>
        </p:spPr>
        <p:txBody>
          <a:bodyPr vert="horz" lIns="0" tIns="0" rIns="0" bIns="0" rtlCol="0" anchor="t" anchorCtr="0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06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 2">
            <a:extLst>
              <a:ext uri="{FF2B5EF4-FFF2-40B4-BE49-F238E27FC236}">
                <a16:creationId xmlns:a16="http://schemas.microsoft.com/office/drawing/2014/main" id="{FE42DE6F-8DEC-E2E6-BD75-451F15EDA4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/>
          <a:lstStyle/>
          <a:p>
            <a:pPr algn="r" rtl="1"/>
            <a:r>
              <a:rPr lang="fa-IR" dirty="0"/>
              <a:t> با استفاده از </a:t>
            </a:r>
            <a:r>
              <a:rPr lang="en-US" dirty="0"/>
              <a:t>K-means++</a:t>
            </a:r>
            <a:endParaRPr lang="fa-IR" dirty="0"/>
          </a:p>
          <a:p>
            <a:pPr algn="r" rtl="1"/>
            <a:r>
              <a:rPr lang="fa-IR" dirty="0"/>
              <a:t>کاهش ویژگی‌ها به دوتا</a:t>
            </a:r>
          </a:p>
          <a:p>
            <a:pPr algn="r" rtl="1"/>
            <a:r>
              <a:rPr lang="fa-IR" dirty="0"/>
              <a:t>روش </a:t>
            </a:r>
            <a:r>
              <a:rPr lang="en-US" dirty="0"/>
              <a:t>PCA</a:t>
            </a:r>
            <a:endParaRPr lang="fa-IR" dirty="0"/>
          </a:p>
          <a:p>
            <a:pPr algn="r" rt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</p:spPr>
        <p:txBody>
          <a:bodyPr vert="horz" lIns="0" tIns="0" rIns="0" bIns="0" rtlCol="0" anchor="b" anchorCtr="0">
            <a:normAutofit/>
          </a:bodyPr>
          <a:lstStyle/>
          <a:p>
            <a:pPr rtl="1"/>
            <a:r>
              <a:rPr lang="en-US" sz="2400" b="1" i="0" kern="1200" spc="100" baseline="0" err="1">
                <a:effectLst/>
              </a:rPr>
              <a:t>اکتشافات</a:t>
            </a:r>
            <a:r>
              <a:rPr lang="en-US" sz="2400" b="1" i="0" kern="1200" spc="100" baseline="0">
                <a:effectLst/>
              </a:rPr>
              <a:t> </a:t>
            </a:r>
            <a:r>
              <a:rPr lang="en-US" sz="2400" b="1" i="0" kern="1200" spc="100" baseline="0" err="1">
                <a:effectLst/>
              </a:rPr>
              <a:t>مدل‌سازی</a:t>
            </a:r>
            <a:r>
              <a:rPr lang="en-US" sz="2400" b="1" i="0" kern="1200" spc="100" baseline="0">
                <a:effectLst/>
              </a:rPr>
              <a:t>-</a:t>
            </a:r>
            <a:r>
              <a:rPr lang="fa-IR" sz="2400" b="1" i="0" kern="1200" spc="100" baseline="0">
                <a:effectLst/>
              </a:rPr>
              <a:t>خوشه بندی مشتریان</a:t>
            </a:r>
            <a:endParaRPr lang="en-US" sz="2400" b="1" i="0" kern="1200" spc="100" baseline="0"/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71550" y="6332220"/>
            <a:ext cx="523240" cy="247651"/>
          </a:xfrm>
        </p:spPr>
        <p:txBody>
          <a:bodyPr vert="horz" lIns="0" tIns="0" rIns="0" bIns="0" rtlCol="0" anchor="t" anchorCtr="0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31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72" y="662730"/>
            <a:ext cx="5381625" cy="574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50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8603" y="2368211"/>
            <a:ext cx="4903377" cy="610863"/>
          </a:xfrm>
        </p:spPr>
        <p:txBody>
          <a:bodyPr anchor="b">
            <a:normAutofit/>
          </a:bodyPr>
          <a:lstStyle/>
          <a:p>
            <a:r>
              <a:rPr lang="fa-IR" dirty="0"/>
              <a:t>نتایج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CA8EF3-7402-2201-FF3B-CEFF51AC2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33"/>
          <a:stretch/>
        </p:blipFill>
        <p:spPr>
          <a:xfrm>
            <a:off x="20" y="10"/>
            <a:ext cx="6095980" cy="6857990"/>
          </a:xfrm>
          <a:prstGeom prst="rect">
            <a:avLst/>
          </a:prstGeom>
          <a:noFill/>
        </p:spPr>
      </p:pic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730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پیشنهادات بیزنسی</a:t>
            </a:r>
            <a:endParaRPr lang="en-US" dirty="0"/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803A1E73-C790-447A-974F-B3ADB50149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8230" y="2046016"/>
            <a:ext cx="4838700" cy="315915"/>
          </a:xfrm>
        </p:spPr>
        <p:txBody>
          <a:bodyPr/>
          <a:lstStyle/>
          <a:p>
            <a:r>
              <a:rPr lang="fa-IR" dirty="0"/>
              <a:t>ماه‌ برگزاری کمپین</a:t>
            </a:r>
            <a:endParaRPr lang="en-US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906E4DF9-127F-4650-8BAA-2521A37885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1550" y="2363663"/>
            <a:ext cx="4838700" cy="574318"/>
          </a:xfrm>
        </p:spPr>
        <p:txBody>
          <a:bodyPr/>
          <a:lstStyle/>
          <a:p>
            <a:r>
              <a:rPr lang="fa-IR" dirty="0"/>
              <a:t>بهترین ماه : ماه می</a:t>
            </a:r>
          </a:p>
          <a:p>
            <a:r>
              <a:rPr lang="fa-IR" dirty="0"/>
              <a:t>بیشترین رد تماس: ماه می</a:t>
            </a:r>
          </a:p>
          <a:p>
            <a:r>
              <a:rPr lang="fa-IR" dirty="0"/>
              <a:t>بهترین ماه‌ها برای برگزاری کمپین به ترتیب: مارچ، سپتامبر،اکتبر</a:t>
            </a:r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DDA232CE-EB44-41DD-920C-AEDD5C33D2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 dirty="0"/>
              <a:t>ایجاد پرسشنامه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A09D80D2-95FB-43C6-96F8-7EF7737C28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 dirty="0"/>
              <a:t>افزایش طول مکالمه با استفاده از پرسشنامه برای کاربران</a:t>
            </a:r>
          </a:p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ED796758-F31D-4250-A439-D6DE9523C8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a-IR" dirty="0" smtClean="0"/>
              <a:t>مهمترین ویژگی استخراج شده در ریشه درخت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84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BE58ADAE-1CED-8EFE-CE8C-167DCF25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883" r="14560" b="-2"/>
          <a:stretch/>
        </p:blipFill>
        <p:spPr>
          <a:xfrm>
            <a:off x="6096000" y="-22543"/>
            <a:ext cx="6096000" cy="6903086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r>
              <a:rPr lang="fa-IR" dirty="0"/>
              <a:t>مراجع</a:t>
            </a:r>
            <a:endParaRPr lang="en-US" dirty="0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F0F25866-5DB1-334A-8037-692579FBDE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>
            <a:normAutofit lnSpcReduction="10000"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linkClick r:id="rId4"/>
              </a:rPr>
              <a:t>[Moro et al., 2014] S. Moro, P. Cortez and P. Rita. A Data-Driven Approach to Predict the Success of Bank Telemarketing. Decision Support Systems, Elsevier, 62:22-31, June 2014</a:t>
            </a:r>
            <a:endParaRPr lang="en-US" sz="1200" dirty="0"/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linkClick r:id="rId4"/>
              </a:rPr>
              <a:t>S. Moro, P. Cortez and P. Rita. A Data-Driven Approach to Predict the Success of Bank Telemarketing. Decision Support Systems, Elsevier, 62:22-31, June 2014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linkClick r:id="rId4"/>
              </a:rPr>
              <a:t>S. Moro, R. Laureano and P. Cortez. Using Data Mining for Bank Direct Marketing: An Application of the CRISP-DM Methodology. In P. </a:t>
            </a:r>
            <a:r>
              <a:rPr lang="en-US" sz="1200" dirty="0" err="1">
                <a:hlinkClick r:id="rId4"/>
              </a:rPr>
              <a:t>Novais</a:t>
            </a:r>
            <a:r>
              <a:rPr lang="en-US" sz="1200" dirty="0">
                <a:hlinkClick r:id="rId4"/>
              </a:rPr>
              <a:t> et al. (Eds.), Proceedings of the European Simulation and Modelling Conference - ESM'2011, pp. 117-121, Guimaraes, Portugal, October, 2011. EUROSIS. [bank.zip]</a:t>
            </a:r>
            <a:endParaRPr lang="fa-IR" sz="1200" dirty="0">
              <a:hlinkClick r:id="rId4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linkClick r:id="rId4"/>
              </a:rPr>
              <a:t>archive.ics.uci.edu/ml/datasets/</a:t>
            </a:r>
            <a:r>
              <a:rPr lang="en-US" sz="1200" dirty="0" err="1">
                <a:hlinkClick r:id="rId4"/>
              </a:rPr>
              <a:t>Bank+Marketing</a:t>
            </a:r>
            <a:endParaRPr lang="en-US" sz="1200" dirty="0"/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linkClick r:id="rId5"/>
              </a:rPr>
              <a:t>https://www.kaggle.com/datasets/janiobachmann/bank-marketing-dataset/code?datasetId=4471</a:t>
            </a:r>
            <a:endParaRPr lang="fa-IR" sz="1200" dirty="0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BB3F8F8E-9E8F-0296-05B5-AF0A96629A7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34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530662"/>
            <a:ext cx="5491571" cy="1514019"/>
          </a:xfrm>
        </p:spPr>
        <p:txBody>
          <a:bodyPr>
            <a:normAutofit/>
          </a:bodyPr>
          <a:lstStyle/>
          <a:p>
            <a:pPr algn="ctr" rtl="1"/>
            <a:r>
              <a:rPr lang="fa-IR" sz="3600" dirty="0">
                <a:solidFill>
                  <a:srgbClr val="1C1C1C"/>
                </a:solidFill>
                <a:latin typeface="Zar" panose="02000500000000000000" pitchFamily="2" charset="-78"/>
                <a:cs typeface="Zar" panose="02000500000000000000" pitchFamily="2" charset="-78"/>
              </a:rPr>
              <a:t>بررسی رفتار کاربران در یک بانک جهت افتتاح حساب</a:t>
            </a:r>
            <a:endParaRPr lang="en-US" sz="3600" dirty="0">
              <a:latin typeface="Zar" panose="02000500000000000000" pitchFamily="2" charset="-78"/>
              <a:cs typeface="Zar" panose="02000500000000000000" pitchFamily="2" charset="-7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367055" y="2483141"/>
            <a:ext cx="5491570" cy="4097048"/>
          </a:xfrm>
        </p:spPr>
        <p:txBody>
          <a:bodyPr/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 smtClean="0"/>
              <a:t>معرفی حوزه مسئله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 smtClean="0"/>
              <a:t>سوال داده کاوی برای حل مشکل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fa-IR" dirty="0" smtClean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32538"/>
            <a:ext cx="523875" cy="24765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90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fa-IR" dirty="0" smtClean="0"/>
              <a:t>بیان مختصر ایده تیم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 smtClean="0"/>
              <a:t>حذف مقادیر</a:t>
            </a:r>
            <a:r>
              <a:rPr lang="en-US" dirty="0" smtClean="0"/>
              <a:t>Missing</a:t>
            </a:r>
            <a:r>
              <a:rPr lang="fa-IR" dirty="0" smtClean="0"/>
              <a:t> و شناسایی داده های پرت و حذف آنها</a:t>
            </a:r>
          </a:p>
          <a:p>
            <a:pPr algn="r" rtl="1"/>
            <a:r>
              <a:rPr lang="fa-IR" dirty="0" smtClean="0"/>
              <a:t>نرمال سازی و استاندارد سازی ویژگی ها</a:t>
            </a:r>
          </a:p>
          <a:p>
            <a:pPr algn="r" rtl="1"/>
            <a:r>
              <a:rPr lang="fa-IR" dirty="0" smtClean="0"/>
              <a:t>سبد بندی و</a:t>
            </a:r>
            <a:r>
              <a:rPr lang="en-US" dirty="0" smtClean="0"/>
              <a:t>reclassify</a:t>
            </a:r>
          </a:p>
          <a:p>
            <a:pPr algn="r" rtl="1"/>
            <a:r>
              <a:rPr lang="fa-IR" dirty="0" smtClean="0"/>
              <a:t>در نظر گرفتن ویژگی های با بیشترین همبستگی با ویژگی هدف برای تحلیل روابط</a:t>
            </a:r>
          </a:p>
          <a:p>
            <a:pPr algn="r" rtl="1"/>
            <a:r>
              <a:rPr lang="fa-IR" dirty="0" smtClean="0"/>
              <a:t>استخراج ویژگی های جدید با همبستگی بالا</a:t>
            </a:r>
          </a:p>
          <a:p>
            <a:pPr algn="r" rtl="1"/>
            <a:r>
              <a:rPr lang="fa-IR" dirty="0" smtClean="0"/>
              <a:t>حذف ویژگی </a:t>
            </a:r>
            <a:r>
              <a:rPr lang="fa-IR" dirty="0" err="1" smtClean="0"/>
              <a:t>هایی</a:t>
            </a:r>
            <a:r>
              <a:rPr lang="fa-IR" dirty="0" smtClean="0"/>
              <a:t> با همبستگی کم با متغیر هدف و جایگزینی آن با ویژگی های جدید استخراج شده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200B9-CF3E-4AD7-B010-3D947322FB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13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eedling Black and white close up">
            <a:extLst>
              <a:ext uri="{FF2B5EF4-FFF2-40B4-BE49-F238E27FC236}">
                <a16:creationId xmlns:a16="http://schemas.microsoft.com/office/drawing/2014/main" id="{12F007AF-B3B3-4BBC-9990-D46E31738B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331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04A28-E62C-2E4A-A2A4-AD85CB61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5992" y="3123568"/>
            <a:ext cx="4941477" cy="610863"/>
          </a:xfrm>
        </p:spPr>
        <p:txBody>
          <a:bodyPr/>
          <a:lstStyle/>
          <a:p>
            <a:r>
              <a:rPr lang="fa-IR" dirty="0"/>
              <a:t>داده‌ مشتریان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6EE753-BEBB-4348-896E-73627FDDCF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94680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465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5727" y="823079"/>
            <a:ext cx="7560545" cy="610863"/>
          </a:xfrm>
        </p:spPr>
        <p:txBody>
          <a:bodyPr>
            <a:normAutofit/>
          </a:bodyPr>
          <a:lstStyle/>
          <a:p>
            <a:pPr algn="ctr" rtl="1"/>
            <a:r>
              <a:rPr lang="fa-IR" dirty="0"/>
              <a:t>مارکتینگ موسسه مالی پرتقال</a:t>
            </a:r>
            <a:endParaRPr lang="en-US" b="1" dirty="0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F3B5A5E4-3ABE-D143-902C-F2BCA6C75EDE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273532428"/>
              </p:ext>
            </p:extLst>
          </p:nvPr>
        </p:nvGraphicFramePr>
        <p:xfrm>
          <a:off x="952500" y="2209800"/>
          <a:ext cx="10287000" cy="1776267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050297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2064503">
                  <a:extLst>
                    <a:ext uri="{9D8B030D-6E8A-4147-A177-3AD203B41FA5}">
                      <a16:colId xmlns:a16="http://schemas.microsoft.com/office/drawing/2014/main" val="2755691855"/>
                    </a:ext>
                  </a:extLst>
                </a:gridCol>
              </a:tblGrid>
              <a:tr h="592089">
                <a:tc>
                  <a:txBody>
                    <a:bodyPr/>
                    <a:lstStyle/>
                    <a:p>
                      <a:pPr algn="ctr"/>
                      <a:r>
                        <a:rPr lang="fa-IR" sz="1400" b="0" i="0" dirty="0">
                          <a:solidFill>
                            <a:schemeClr val="bg1"/>
                          </a:solidFill>
                          <a:latin typeface="+mn-lt"/>
                        </a:rPr>
                        <a:t>داده‌های مربوط به مشتریان</a:t>
                      </a:r>
                      <a:endParaRPr lang="en-US" sz="1400" b="0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140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سن</a:t>
                      </a:r>
                      <a:endParaRPr lang="en-US" sz="140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140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شغل</a:t>
                      </a:r>
                      <a:endParaRPr lang="en-US" sz="140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140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وضعیت تاهل</a:t>
                      </a:r>
                      <a:endParaRPr lang="en-US" sz="140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140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موجودی</a:t>
                      </a:r>
                      <a:endParaRPr lang="en-US" sz="140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92089">
                <a:tc>
                  <a:txBody>
                    <a:bodyPr/>
                    <a:lstStyle/>
                    <a:p>
                      <a:pPr algn="ctr"/>
                      <a:r>
                        <a:rPr lang="fa-IR" sz="1400" b="0" i="0" dirty="0">
                          <a:solidFill>
                            <a:schemeClr val="bg1"/>
                          </a:solidFill>
                          <a:latin typeface="+mn-lt"/>
                        </a:rPr>
                        <a:t>داده‌های تماس کمپین قبلی</a:t>
                      </a:r>
                      <a:endParaRPr lang="en-US" sz="1400" b="0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140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تعداد تماس</a:t>
                      </a:r>
                      <a:endParaRPr lang="en-US" sz="140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140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روز هفته</a:t>
                      </a:r>
                      <a:endParaRPr lang="en-US" sz="140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140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مدت زمان تماس</a:t>
                      </a:r>
                      <a:endParaRPr lang="en-US" sz="140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1400" dirty="0">
                          <a:solidFill>
                            <a:sysClr val="windowText" lastClr="000000"/>
                          </a:solidFill>
                          <a:latin typeface="+mn-lt"/>
                        </a:rPr>
                        <a:t>ماه</a:t>
                      </a:r>
                      <a:endParaRPr lang="en-US" sz="140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92089">
                <a:tc>
                  <a:txBody>
                    <a:bodyPr/>
                    <a:lstStyle/>
                    <a:p>
                      <a:pPr algn="ctr"/>
                      <a:r>
                        <a:rPr lang="fa-IR" sz="1400" b="0" i="0" dirty="0">
                          <a:solidFill>
                            <a:schemeClr val="bg1"/>
                          </a:solidFill>
                          <a:latin typeface="+mn-lt"/>
                        </a:rPr>
                        <a:t>ویژگی هدف</a:t>
                      </a:r>
                      <a:endParaRPr lang="en-US" sz="1400" b="0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fa-IR" sz="1400" dirty="0">
                          <a:solidFill>
                            <a:schemeClr val="bg1"/>
                          </a:solidFill>
                          <a:latin typeface="+mn-lt"/>
                        </a:rPr>
                        <a:t>آیا مشتری حساب کوتاه مدت باز کرده یا نه؟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31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fa-IR" dirty="0" smtClean="0"/>
              <a:t>مشخصات </a:t>
            </a:r>
            <a:r>
              <a:rPr lang="fa-IR" dirty="0" err="1" smtClean="0"/>
              <a:t>دیتاست</a:t>
            </a:r>
            <a:r>
              <a:rPr lang="fa-IR" dirty="0" smtClean="0"/>
              <a:t> و ویژگی های آن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6211" y="1825625"/>
            <a:ext cx="92529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449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fa-IR" dirty="0" smtClean="0"/>
              <a:t>مشخصات </a:t>
            </a:r>
            <a:r>
              <a:rPr lang="fa-IR" dirty="0" err="1" smtClean="0"/>
              <a:t>دیتاست</a:t>
            </a:r>
            <a:r>
              <a:rPr lang="fa-IR" dirty="0" smtClean="0"/>
              <a:t> و ویژگی های آن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560" y="1690688"/>
            <a:ext cx="9542128" cy="461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C_Win32_MW_JS_SL_v2.potx" id="{230A82CA-9023-4220-9E5B-0E652CF31B20}" vid="{96196EC2-C392-482E-BF29-9BD12A6266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4F21D10-BD83-491A-AAA6-945C2DB1EB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D20B6E4-879E-4E6C-BDE7-261540CD37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9EC1AB0-9704-404D-B6D3-819D938AC55B}">
  <ds:schemaRefs>
    <ds:schemaRef ds:uri="http://www.w3.org/XML/1998/namespace"/>
    <ds:schemaRef ds:uri="71af3243-3dd4-4a8d-8c0d-dd76da1f02a5"/>
    <ds:schemaRef ds:uri="http://purl.org/dc/elements/1.1/"/>
    <ds:schemaRef ds:uri="http://purl.org/dc/terms/"/>
    <ds:schemaRef ds:uri="http://purl.org/dc/dcmitype/"/>
    <ds:schemaRef ds:uri="http://schemas.microsoft.com/office/2006/documentManagement/types"/>
    <ds:schemaRef ds:uri="16c05727-aa75-4e4a-9b5f-8a80a1165891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annual presentation</Template>
  <TotalTime>479</TotalTime>
  <Words>649</Words>
  <Application>Microsoft Office PowerPoint</Application>
  <PresentationFormat>Widescreen</PresentationFormat>
  <Paragraphs>155</Paragraphs>
  <Slides>34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Arial</vt:lpstr>
      <vt:lpstr>BZar</vt:lpstr>
      <vt:lpstr>Calibri</vt:lpstr>
      <vt:lpstr>Franklin Gothic Book</vt:lpstr>
      <vt:lpstr>Franklin Gothic Demi</vt:lpstr>
      <vt:lpstr>Wingdings</vt:lpstr>
      <vt:lpstr>Zar</vt:lpstr>
      <vt:lpstr>Theme1</vt:lpstr>
      <vt:lpstr>پروژه مبانی داده کاوی</vt:lpstr>
      <vt:lpstr>فهرست‌مطالب</vt:lpstr>
      <vt:lpstr>مقدمه</vt:lpstr>
      <vt:lpstr>بررسی رفتار کاربران در یک بانک جهت افتتاح حساب</vt:lpstr>
      <vt:lpstr>بیان مختصر ایده تیم</vt:lpstr>
      <vt:lpstr>داده‌ مشتریان</vt:lpstr>
      <vt:lpstr>مارکتینگ موسسه مالی پرتقال</vt:lpstr>
      <vt:lpstr>مشخصات دیتاست و ویژگی های آن</vt:lpstr>
      <vt:lpstr>مشخصات دیتاست و ویژگی های آن</vt:lpstr>
      <vt:lpstr>آزمایش‌ها</vt:lpstr>
      <vt:lpstr>اکتشافات داده‌ای</vt:lpstr>
      <vt:lpstr>اکتشافات داده‌ای</vt:lpstr>
      <vt:lpstr>اکتشافات داده‌ای</vt:lpstr>
      <vt:lpstr>اکتشافات داده‌ای</vt:lpstr>
      <vt:lpstr>اکتشافات داده‌ای</vt:lpstr>
      <vt:lpstr>اکتشافات داده‌ای</vt:lpstr>
      <vt:lpstr>اکتشافات داده‌ای</vt:lpstr>
      <vt:lpstr>اکتشافات داده‌ای - سبدبندی</vt:lpstr>
      <vt:lpstr>سبد بندی</vt:lpstr>
      <vt:lpstr>اکتشافات داده‌ای - همبستگی</vt:lpstr>
      <vt:lpstr>اکتشافات داده‌ای - همبستگی</vt:lpstr>
      <vt:lpstr>اکتشافات داده‌ای - همبستگی</vt:lpstr>
      <vt:lpstr>اکتشافات داده‌ای - همبستگی</vt:lpstr>
      <vt:lpstr>اکتشافات داده‌ای - همبستگی</vt:lpstr>
      <vt:lpstr>اکتشافات مدل سازی</vt:lpstr>
      <vt:lpstr>اکتشافات مدل‌سازی- فاز پیش‌مدل</vt:lpstr>
      <vt:lpstr>اکتشافات مدل‌سازی- انتخاب ‌مدل</vt:lpstr>
      <vt:lpstr>اکتشافات مدل‌سازی- دسته بندی</vt:lpstr>
      <vt:lpstr>اکتشافات مدل‌سازی- دسته بندی</vt:lpstr>
      <vt:lpstr>اکتشافات مدل‌سازی-خوشه بندی مشتریان</vt:lpstr>
      <vt:lpstr>اکتشافات مدل‌سازی-خوشه بندی مشتریان</vt:lpstr>
      <vt:lpstr>نتایج</vt:lpstr>
      <vt:lpstr>پیشنهادات بیزنسی</vt:lpstr>
      <vt:lpstr>مراجع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پروژه مبانی داده کاوی</dc:title>
  <dc:creator>Amirreza Hosseini</dc:creator>
  <cp:lastModifiedBy>TejaratPooya</cp:lastModifiedBy>
  <cp:revision>24</cp:revision>
  <dcterms:created xsi:type="dcterms:W3CDTF">2023-05-05T11:55:11Z</dcterms:created>
  <dcterms:modified xsi:type="dcterms:W3CDTF">2023-05-07T11:23:03Z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